
<file path=[Content_Types].xml><?xml version="1.0" encoding="utf-8"?>
<Types xmlns="http://schemas.openxmlformats.org/package/2006/content-types">
  <Default Extension="1" ContentType="image/jpeg"/>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15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220697-0468-4B8D-8FB7-2D569C59CFFC}" v="828" dt="2025-02-06T06:47:17.0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34" autoAdjust="0"/>
    <p:restoredTop sz="94660"/>
  </p:normalViewPr>
  <p:slideViewPr>
    <p:cSldViewPr snapToGrid="0">
      <p:cViewPr varScale="1">
        <p:scale>
          <a:sx n="78" d="100"/>
          <a:sy n="78" d="100"/>
        </p:scale>
        <p:origin x="115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 D Arnab" userId="ae384c8878f0ee2b" providerId="LiveId" clId="{DC220697-0468-4B8D-8FB7-2D569C59CFFC}"/>
    <pc:docChg chg="undo custSel delSld modSld">
      <pc:chgData name="S D Arnab" userId="ae384c8878f0ee2b" providerId="LiveId" clId="{DC220697-0468-4B8D-8FB7-2D569C59CFFC}" dt="2025-02-06T06:47:17.041" v="3517"/>
      <pc:docMkLst>
        <pc:docMk/>
      </pc:docMkLst>
      <pc:sldChg chg="modSp mod modTransition">
        <pc:chgData name="S D Arnab" userId="ae384c8878f0ee2b" providerId="LiveId" clId="{DC220697-0468-4B8D-8FB7-2D569C59CFFC}" dt="2025-02-05T11:39:58.717" v="2799" actId="20577"/>
        <pc:sldMkLst>
          <pc:docMk/>
          <pc:sldMk cId="1548323615" sldId="256"/>
        </pc:sldMkLst>
        <pc:spChg chg="mod">
          <ac:chgData name="S D Arnab" userId="ae384c8878f0ee2b" providerId="LiveId" clId="{DC220697-0468-4B8D-8FB7-2D569C59CFFC}" dt="2025-02-05T11:39:58.717" v="2799" actId="20577"/>
          <ac:spMkLst>
            <pc:docMk/>
            <pc:sldMk cId="1548323615" sldId="256"/>
            <ac:spMk id="7" creationId="{B75C3B3D-CCC0-31BE-BAC5-D7AAFEA8E750}"/>
          </ac:spMkLst>
        </pc:spChg>
      </pc:sldChg>
      <pc:sldChg chg="addSp delSp modSp mod modTransition addAnim delAnim modAnim">
        <pc:chgData name="S D Arnab" userId="ae384c8878f0ee2b" providerId="LiveId" clId="{DC220697-0468-4B8D-8FB7-2D569C59CFFC}" dt="2025-02-06T06:33:34.294" v="2872" actId="14100"/>
        <pc:sldMkLst>
          <pc:docMk/>
          <pc:sldMk cId="2014327145" sldId="257"/>
        </pc:sldMkLst>
        <pc:spChg chg="add del mod">
          <ac:chgData name="S D Arnab" userId="ae384c8878f0ee2b" providerId="LiveId" clId="{DC220697-0468-4B8D-8FB7-2D569C59CFFC}" dt="2025-02-05T11:00:19.626" v="2686" actId="26606"/>
          <ac:spMkLst>
            <pc:docMk/>
            <pc:sldMk cId="2014327145" sldId="257"/>
            <ac:spMk id="5" creationId="{E20C0A87-030F-3B83-40FE-43A023DF09B1}"/>
          </ac:spMkLst>
        </pc:spChg>
        <pc:graphicFrameChg chg="add del">
          <ac:chgData name="S D Arnab" userId="ae384c8878f0ee2b" providerId="LiveId" clId="{DC220697-0468-4B8D-8FB7-2D569C59CFFC}" dt="2025-02-05T10:54:12.243" v="2643" actId="26606"/>
          <ac:graphicFrameMkLst>
            <pc:docMk/>
            <pc:sldMk cId="2014327145" sldId="257"/>
            <ac:graphicFrameMk id="7" creationId="{2C1E9051-C733-2046-3BAE-6AB704771265}"/>
          </ac:graphicFrameMkLst>
        </pc:graphicFrameChg>
        <pc:graphicFrameChg chg="add del">
          <ac:chgData name="S D Arnab" userId="ae384c8878f0ee2b" providerId="LiveId" clId="{DC220697-0468-4B8D-8FB7-2D569C59CFFC}" dt="2025-02-05T11:00:19.617" v="2685" actId="26606"/>
          <ac:graphicFrameMkLst>
            <pc:docMk/>
            <pc:sldMk cId="2014327145" sldId="257"/>
            <ac:graphicFrameMk id="8" creationId="{DE82B8EC-619C-A660-A005-7AC467CEAA85}"/>
          </ac:graphicFrameMkLst>
        </pc:graphicFrameChg>
        <pc:graphicFrameChg chg="add del">
          <ac:chgData name="S D Arnab" userId="ae384c8878f0ee2b" providerId="LiveId" clId="{DC220697-0468-4B8D-8FB7-2D569C59CFFC}" dt="2025-02-05T10:54:15.926" v="2645" actId="26606"/>
          <ac:graphicFrameMkLst>
            <pc:docMk/>
            <pc:sldMk cId="2014327145" sldId="257"/>
            <ac:graphicFrameMk id="9" creationId="{2F90CBC5-429F-C6C5-DFD1-1EFA29F7557A}"/>
          </ac:graphicFrameMkLst>
        </pc:graphicFrameChg>
        <pc:graphicFrameChg chg="add del mod">
          <ac:chgData name="S D Arnab" userId="ae384c8878f0ee2b" providerId="LiveId" clId="{DC220697-0468-4B8D-8FB7-2D569C59CFFC}" dt="2025-02-06T06:33:34.294" v="2872" actId="14100"/>
          <ac:graphicFrameMkLst>
            <pc:docMk/>
            <pc:sldMk cId="2014327145" sldId="257"/>
            <ac:graphicFrameMk id="10" creationId="{E291272D-0466-114E-6C49-95CE57F2A8DD}"/>
          </ac:graphicFrameMkLst>
        </pc:graphicFrameChg>
        <pc:picChg chg="add del mod">
          <ac:chgData name="S D Arnab" userId="ae384c8878f0ee2b" providerId="LiveId" clId="{DC220697-0468-4B8D-8FB7-2D569C59CFFC}" dt="2025-02-06T06:32:39.771" v="2863" actId="21"/>
          <ac:picMkLst>
            <pc:docMk/>
            <pc:sldMk cId="2014327145" sldId="257"/>
            <ac:picMk id="3" creationId="{E5C54DD7-29CC-8D74-604C-4918E47129B6}"/>
          </ac:picMkLst>
        </pc:picChg>
      </pc:sldChg>
      <pc:sldChg chg="addSp delSp modSp mod modTransition modAnim">
        <pc:chgData name="S D Arnab" userId="ae384c8878f0ee2b" providerId="LiveId" clId="{DC220697-0468-4B8D-8FB7-2D569C59CFFC}" dt="2025-02-06T06:35:47.276" v="3420"/>
        <pc:sldMkLst>
          <pc:docMk/>
          <pc:sldMk cId="46937204" sldId="258"/>
        </pc:sldMkLst>
        <pc:spChg chg="add del mod">
          <ac:chgData name="S D Arnab" userId="ae384c8878f0ee2b" providerId="LiveId" clId="{DC220697-0468-4B8D-8FB7-2D569C59CFFC}" dt="2025-02-05T10:55:30.129" v="2654" actId="26606"/>
          <ac:spMkLst>
            <pc:docMk/>
            <pc:sldMk cId="46937204" sldId="258"/>
            <ac:spMk id="2" creationId="{7FE8DD86-2F41-749D-2EAE-07B2C65D1B79}"/>
          </ac:spMkLst>
        </pc:spChg>
        <pc:graphicFrameChg chg="add del">
          <ac:chgData name="S D Arnab" userId="ae384c8878f0ee2b" providerId="LiveId" clId="{DC220697-0468-4B8D-8FB7-2D569C59CFFC}" dt="2025-02-05T10:55:23.030" v="2649" actId="26606"/>
          <ac:graphicFrameMkLst>
            <pc:docMk/>
            <pc:sldMk cId="46937204" sldId="258"/>
            <ac:graphicFrameMk id="5" creationId="{46ED359B-DCF8-E971-37A4-642D0AD3D4F0}"/>
          </ac:graphicFrameMkLst>
        </pc:graphicFrameChg>
        <pc:graphicFrameChg chg="add del">
          <ac:chgData name="S D Arnab" userId="ae384c8878f0ee2b" providerId="LiveId" clId="{DC220697-0468-4B8D-8FB7-2D569C59CFFC}" dt="2025-02-05T10:55:25.956" v="2651" actId="26606"/>
          <ac:graphicFrameMkLst>
            <pc:docMk/>
            <pc:sldMk cId="46937204" sldId="258"/>
            <ac:graphicFrameMk id="7" creationId="{F8A73293-0DD3-42D1-25E1-834D5085C8B9}"/>
          </ac:graphicFrameMkLst>
        </pc:graphicFrameChg>
        <pc:graphicFrameChg chg="add del">
          <ac:chgData name="S D Arnab" userId="ae384c8878f0ee2b" providerId="LiveId" clId="{DC220697-0468-4B8D-8FB7-2D569C59CFFC}" dt="2025-02-05T10:55:30.119" v="2653" actId="26606"/>
          <ac:graphicFrameMkLst>
            <pc:docMk/>
            <pc:sldMk cId="46937204" sldId="258"/>
            <ac:graphicFrameMk id="9" creationId="{8E68B129-5D54-5603-3891-F40F4550237F}"/>
          </ac:graphicFrameMkLst>
        </pc:graphicFrameChg>
        <pc:graphicFrameChg chg="add mod">
          <ac:chgData name="S D Arnab" userId="ae384c8878f0ee2b" providerId="LiveId" clId="{DC220697-0468-4B8D-8FB7-2D569C59CFFC}" dt="2025-02-06T06:35:47.276" v="3420"/>
          <ac:graphicFrameMkLst>
            <pc:docMk/>
            <pc:sldMk cId="46937204" sldId="258"/>
            <ac:graphicFrameMk id="11" creationId="{46ED359B-DCF8-E971-37A4-642D0AD3D4F0}"/>
          </ac:graphicFrameMkLst>
        </pc:graphicFrameChg>
        <pc:picChg chg="mod">
          <ac:chgData name="S D Arnab" userId="ae384c8878f0ee2b" providerId="LiveId" clId="{DC220697-0468-4B8D-8FB7-2D569C59CFFC}" dt="2025-02-05T11:01:47.906" v="2702" actId="14100"/>
          <ac:picMkLst>
            <pc:docMk/>
            <pc:sldMk cId="46937204" sldId="258"/>
            <ac:picMk id="3" creationId="{8FA97032-4C57-450C-287F-601461353992}"/>
          </ac:picMkLst>
        </pc:picChg>
      </pc:sldChg>
      <pc:sldChg chg="modSp del mod">
        <pc:chgData name="S D Arnab" userId="ae384c8878f0ee2b" providerId="LiveId" clId="{DC220697-0468-4B8D-8FB7-2D569C59CFFC}" dt="2025-02-05T10:52:21.189" v="2640" actId="2696"/>
        <pc:sldMkLst>
          <pc:docMk/>
          <pc:sldMk cId="2209548981" sldId="259"/>
        </pc:sldMkLst>
        <pc:spChg chg="mod">
          <ac:chgData name="S D Arnab" userId="ae384c8878f0ee2b" providerId="LiveId" clId="{DC220697-0468-4B8D-8FB7-2D569C59CFFC}" dt="2025-02-05T10:50:46.378" v="2639" actId="20577"/>
          <ac:spMkLst>
            <pc:docMk/>
            <pc:sldMk cId="2209548981" sldId="259"/>
            <ac:spMk id="2" creationId="{6EE244A8-A76D-4708-4388-C8D5E3920B68}"/>
          </ac:spMkLst>
        </pc:spChg>
      </pc:sldChg>
      <pc:sldChg chg="addSp delSp modSp mod modTransition modAnim">
        <pc:chgData name="S D Arnab" userId="ae384c8878f0ee2b" providerId="LiveId" clId="{DC220697-0468-4B8D-8FB7-2D569C59CFFC}" dt="2025-02-05T11:35:52.447" v="2795" actId="20577"/>
        <pc:sldMkLst>
          <pc:docMk/>
          <pc:sldMk cId="35695155" sldId="260"/>
        </pc:sldMkLst>
        <pc:spChg chg="del mod">
          <ac:chgData name="S D Arnab" userId="ae384c8878f0ee2b" providerId="LiveId" clId="{DC220697-0468-4B8D-8FB7-2D569C59CFFC}" dt="2025-02-05T10:56:39.236" v="2658" actId="26606"/>
          <ac:spMkLst>
            <pc:docMk/>
            <pc:sldMk cId="35695155" sldId="260"/>
            <ac:spMk id="2" creationId="{9D46DA79-04A3-6DF0-1565-2F7C6512B361}"/>
          </ac:spMkLst>
        </pc:spChg>
        <pc:graphicFrameChg chg="add mod modGraphic">
          <ac:chgData name="S D Arnab" userId="ae384c8878f0ee2b" providerId="LiveId" clId="{DC220697-0468-4B8D-8FB7-2D569C59CFFC}" dt="2025-02-05T11:35:52.447" v="2795" actId="20577"/>
          <ac:graphicFrameMkLst>
            <pc:docMk/>
            <pc:sldMk cId="35695155" sldId="260"/>
            <ac:graphicFrameMk id="5" creationId="{9E2883CE-6EC6-0E82-F844-E89170FCB2BF}"/>
          </ac:graphicFrameMkLst>
        </pc:graphicFrameChg>
        <pc:picChg chg="mod">
          <ac:chgData name="S D Arnab" userId="ae384c8878f0ee2b" providerId="LiveId" clId="{DC220697-0468-4B8D-8FB7-2D569C59CFFC}" dt="2025-02-05T10:56:18.951" v="2657" actId="14100"/>
          <ac:picMkLst>
            <pc:docMk/>
            <pc:sldMk cId="35695155" sldId="260"/>
            <ac:picMk id="3" creationId="{27DB5519-E433-DF0E-6BAE-BA5251D7D4ED}"/>
          </ac:picMkLst>
        </pc:picChg>
      </pc:sldChg>
      <pc:sldChg chg="addSp delSp modSp mod modTransition modAnim">
        <pc:chgData name="S D Arnab" userId="ae384c8878f0ee2b" providerId="LiveId" clId="{DC220697-0468-4B8D-8FB7-2D569C59CFFC}" dt="2025-02-06T06:47:17.041" v="3517"/>
        <pc:sldMkLst>
          <pc:docMk/>
          <pc:sldMk cId="4142019438" sldId="261"/>
        </pc:sldMkLst>
        <pc:spChg chg="del mod">
          <ac:chgData name="S D Arnab" userId="ae384c8878f0ee2b" providerId="LiveId" clId="{DC220697-0468-4B8D-8FB7-2D569C59CFFC}" dt="2025-02-05T10:58:37.584" v="2671" actId="26606"/>
          <ac:spMkLst>
            <pc:docMk/>
            <pc:sldMk cId="4142019438" sldId="261"/>
            <ac:spMk id="2" creationId="{2D96F1AF-1AFB-0594-D8DD-5DEDECC9CFE8}"/>
          </ac:spMkLst>
        </pc:spChg>
        <pc:graphicFrameChg chg="add mod">
          <ac:chgData name="S D Arnab" userId="ae384c8878f0ee2b" providerId="LiveId" clId="{DC220697-0468-4B8D-8FB7-2D569C59CFFC}" dt="2025-02-06T06:47:17.041" v="3517"/>
          <ac:graphicFrameMkLst>
            <pc:docMk/>
            <pc:sldMk cId="4142019438" sldId="261"/>
            <ac:graphicFrameMk id="5" creationId="{6023E000-7A3B-D749-07F1-B9BF31B1695F}"/>
          </ac:graphicFrameMkLst>
        </pc:graphicFrameChg>
        <pc:picChg chg="mod">
          <ac:chgData name="S D Arnab" userId="ae384c8878f0ee2b" providerId="LiveId" clId="{DC220697-0468-4B8D-8FB7-2D569C59CFFC}" dt="2025-02-06T06:45:02.246" v="3506" actId="1076"/>
          <ac:picMkLst>
            <pc:docMk/>
            <pc:sldMk cId="4142019438" sldId="261"/>
            <ac:picMk id="3" creationId="{1E16B8C9-07C1-27EF-E417-9B42E1BB53A8}"/>
          </ac:picMkLst>
        </pc:picChg>
      </pc:sldChg>
      <pc:sldChg chg="addSp delSp modSp mod modTransition modAnim">
        <pc:chgData name="S D Arnab" userId="ae384c8878f0ee2b" providerId="LiveId" clId="{DC220697-0468-4B8D-8FB7-2D569C59CFFC}" dt="2025-02-06T06:21:33.374" v="2860" actId="20577"/>
        <pc:sldMkLst>
          <pc:docMk/>
          <pc:sldMk cId="1991266732" sldId="262"/>
        </pc:sldMkLst>
        <pc:spChg chg="add del mod">
          <ac:chgData name="S D Arnab" userId="ae384c8878f0ee2b" providerId="LiveId" clId="{DC220697-0468-4B8D-8FB7-2D569C59CFFC}" dt="2025-02-06T06:21:33.374" v="2860" actId="20577"/>
          <ac:spMkLst>
            <pc:docMk/>
            <pc:sldMk cId="1991266732" sldId="262"/>
            <ac:spMk id="2" creationId="{4ADCC933-F73F-89F3-BF8D-5A64F0FDF580}"/>
          </ac:spMkLst>
        </pc:spChg>
        <pc:graphicFrameChg chg="add del">
          <ac:chgData name="S D Arnab" userId="ae384c8878f0ee2b" providerId="LiveId" clId="{DC220697-0468-4B8D-8FB7-2D569C59CFFC}" dt="2025-02-05T10:59:21.718" v="2676" actId="26606"/>
          <ac:graphicFrameMkLst>
            <pc:docMk/>
            <pc:sldMk cId="1991266732" sldId="262"/>
            <ac:graphicFrameMk id="5" creationId="{A1D9EFA0-E058-0924-12BC-9C779251600F}"/>
          </ac:graphicFrameMkLst>
        </pc:graphicFrameChg>
        <pc:graphicFrameChg chg="add del">
          <ac:chgData name="S D Arnab" userId="ae384c8878f0ee2b" providerId="LiveId" clId="{DC220697-0468-4B8D-8FB7-2D569C59CFFC}" dt="2025-02-05T10:59:23.271" v="2678" actId="26606"/>
          <ac:graphicFrameMkLst>
            <pc:docMk/>
            <pc:sldMk cId="1991266732" sldId="262"/>
            <ac:graphicFrameMk id="7" creationId="{D1BBD8A1-D42F-5A78-0598-BCF5F22307BB}"/>
          </ac:graphicFrameMkLst>
        </pc:graphicFrameChg>
        <pc:graphicFrameChg chg="add del">
          <ac:chgData name="S D Arnab" userId="ae384c8878f0ee2b" providerId="LiveId" clId="{DC220697-0468-4B8D-8FB7-2D569C59CFFC}" dt="2025-02-05T10:59:36.924" v="2680" actId="26606"/>
          <ac:graphicFrameMkLst>
            <pc:docMk/>
            <pc:sldMk cId="1991266732" sldId="262"/>
            <ac:graphicFrameMk id="9" creationId="{94D050A9-58C3-004E-94F8-009C88B648C7}"/>
          </ac:graphicFrameMkLst>
        </pc:graphicFrameChg>
        <pc:picChg chg="mod">
          <ac:chgData name="S D Arnab" userId="ae384c8878f0ee2b" providerId="LiveId" clId="{DC220697-0468-4B8D-8FB7-2D569C59CFFC}" dt="2025-02-05T10:59:03.106" v="2674" actId="14100"/>
          <ac:picMkLst>
            <pc:docMk/>
            <pc:sldMk cId="1991266732" sldId="262"/>
            <ac:picMk id="3" creationId="{F370EF8B-53E7-495C-B91A-6B695B217F7E}"/>
          </ac:picMkLst>
        </pc:picChg>
      </pc:sldChg>
      <pc:sldChg chg="addSp modSp mod modTransition setBg modAnim">
        <pc:chgData name="S D Arnab" userId="ae384c8878f0ee2b" providerId="LiveId" clId="{DC220697-0468-4B8D-8FB7-2D569C59CFFC}" dt="2025-02-05T11:11:04.212" v="2769"/>
        <pc:sldMkLst>
          <pc:docMk/>
          <pc:sldMk cId="4050932535" sldId="263"/>
        </pc:sldMkLst>
        <pc:spChg chg="mod">
          <ac:chgData name="S D Arnab" userId="ae384c8878f0ee2b" providerId="LiveId" clId="{DC220697-0468-4B8D-8FB7-2D569C59CFFC}" dt="2025-02-05T11:09:54.976" v="2762" actId="255"/>
          <ac:spMkLst>
            <pc:docMk/>
            <pc:sldMk cId="4050932535" sldId="263"/>
            <ac:spMk id="4" creationId="{31BE70AA-479A-110D-5E1C-9A074BC149A5}"/>
          </ac:spMkLst>
        </pc:spChg>
        <pc:spChg chg="add">
          <ac:chgData name="S D Arnab" userId="ae384c8878f0ee2b" providerId="LiveId" clId="{DC220697-0468-4B8D-8FB7-2D569C59CFFC}" dt="2025-02-05T11:05:29.148" v="2729" actId="26606"/>
          <ac:spMkLst>
            <pc:docMk/>
            <pc:sldMk cId="4050932535" sldId="263"/>
            <ac:spMk id="9" creationId="{0E91F5CA-B392-444C-88E3-BF5BAAEBDEB0}"/>
          </ac:spMkLst>
        </pc:spChg>
        <pc:spChg chg="add">
          <ac:chgData name="S D Arnab" userId="ae384c8878f0ee2b" providerId="LiveId" clId="{DC220697-0468-4B8D-8FB7-2D569C59CFFC}" dt="2025-02-05T11:05:29.148" v="2729" actId="26606"/>
          <ac:spMkLst>
            <pc:docMk/>
            <pc:sldMk cId="4050932535" sldId="263"/>
            <ac:spMk id="11" creationId="{0459807F-B6FA-44D3-9A53-C55B6B56884A}"/>
          </ac:spMkLst>
        </pc:spChg>
        <pc:picChg chg="mod ord">
          <ac:chgData name="S D Arnab" userId="ae384c8878f0ee2b" providerId="LiveId" clId="{DC220697-0468-4B8D-8FB7-2D569C59CFFC}" dt="2025-02-05T11:05:36.540" v="2730" actId="27614"/>
          <ac:picMkLst>
            <pc:docMk/>
            <pc:sldMk cId="4050932535" sldId="263"/>
            <ac:picMk id="3" creationId="{16AA4278-CD0E-14D3-3585-19BC281DD84B}"/>
          </ac:picMkLst>
        </pc:picChg>
      </pc:sldChg>
    </pc:docChg>
  </pc:docChgLst>
</pc:chgInfo>
</file>

<file path=ppt/diagrams/_rels/data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89A5C4-BA90-4E9A-915A-00BA2F04DF34}"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602F2778-3D89-4823-845B-39DF9D2D063A}">
      <dgm:prSet/>
      <dgm:spPr/>
      <dgm:t>
        <a:bodyPr/>
        <a:lstStyle/>
        <a:p>
          <a:r>
            <a:rPr lang="en-US" b="1" dirty="0"/>
            <a:t>PROBLEM STATEMENT:</a:t>
          </a:r>
          <a:endParaRPr lang="en-US" dirty="0"/>
        </a:p>
      </dgm:t>
    </dgm:pt>
    <dgm:pt modelId="{369A32D9-BC3F-495F-AFCB-DBB424033E20}" type="parTrans" cxnId="{9BA44601-600E-4506-9476-F40EC4B60C13}">
      <dgm:prSet/>
      <dgm:spPr/>
      <dgm:t>
        <a:bodyPr/>
        <a:lstStyle/>
        <a:p>
          <a:endParaRPr lang="en-US"/>
        </a:p>
      </dgm:t>
    </dgm:pt>
    <dgm:pt modelId="{A2C63543-1D35-415C-B80B-03B3C626EBB1}" type="sibTrans" cxnId="{9BA44601-600E-4506-9476-F40EC4B60C13}">
      <dgm:prSet/>
      <dgm:spPr/>
      <dgm:t>
        <a:bodyPr/>
        <a:lstStyle/>
        <a:p>
          <a:endParaRPr lang="en-US"/>
        </a:p>
      </dgm:t>
    </dgm:pt>
    <dgm:pt modelId="{6A9EF622-997A-443D-AB9B-237D08F6CEB4}">
      <dgm:prSet/>
      <dgm:spPr/>
      <dgm:t>
        <a:bodyPr/>
        <a:lstStyle/>
        <a:p>
          <a:r>
            <a:rPr lang="en-US" b="0" i="0" dirty="0"/>
            <a:t>Modern households face significant challenges in ensuring the safety and security of their homes due to increasing burglary rates, safety concerns for children and pets, and the need to monitor elderly family members. Traditional home monitoring systems often lack interactivity, are expensive, or provide limited functionality, such as only recording or streaming video without enabling real-time alerts or remote control. Additionally, existing systems may not integrate well with user-friendly interfaces or cost-effective </a:t>
          </a:r>
          <a:r>
            <a:rPr lang="en-US" b="0" i="0" dirty="0" err="1"/>
            <a:t>technologies.The</a:t>
          </a:r>
          <a:r>
            <a:rPr lang="en-US" b="0" i="0" dirty="0"/>
            <a:t> primary problem is to develop an affordable and efficient home monitoring system that allows homeowners to remotely monitor their homes 24/7, detect unusual activities (e.g., intrusions), and receive real-time alerts through a user-friendly web or mobile interface.</a:t>
          </a:r>
          <a:endParaRPr lang="en-US" dirty="0"/>
        </a:p>
      </dgm:t>
    </dgm:pt>
    <dgm:pt modelId="{5F128D66-974E-441E-A722-A8A47FE5FF69}" type="parTrans" cxnId="{58A0CB43-01A4-4DCE-A7B9-545157F5102A}">
      <dgm:prSet/>
      <dgm:spPr/>
      <dgm:t>
        <a:bodyPr/>
        <a:lstStyle/>
        <a:p>
          <a:endParaRPr lang="en-IN"/>
        </a:p>
      </dgm:t>
    </dgm:pt>
    <dgm:pt modelId="{91902433-AD62-4993-8882-CCBF4323CF3F}" type="sibTrans" cxnId="{58A0CB43-01A4-4DCE-A7B9-545157F5102A}">
      <dgm:prSet/>
      <dgm:spPr/>
      <dgm:t>
        <a:bodyPr/>
        <a:lstStyle/>
        <a:p>
          <a:endParaRPr lang="en-IN"/>
        </a:p>
      </dgm:t>
    </dgm:pt>
    <dgm:pt modelId="{96126EC8-8055-4EBA-BA23-D68932534BC0}" type="pres">
      <dgm:prSet presAssocID="{9A89A5C4-BA90-4E9A-915A-00BA2F04DF34}" presName="hierChild1" presStyleCnt="0">
        <dgm:presLayoutVars>
          <dgm:chPref val="1"/>
          <dgm:dir/>
          <dgm:animOne val="branch"/>
          <dgm:animLvl val="lvl"/>
          <dgm:resizeHandles/>
        </dgm:presLayoutVars>
      </dgm:prSet>
      <dgm:spPr/>
    </dgm:pt>
    <dgm:pt modelId="{3B8DA8FC-04D2-4847-930B-BC966E580160}" type="pres">
      <dgm:prSet presAssocID="{602F2778-3D89-4823-845B-39DF9D2D063A}" presName="hierRoot1" presStyleCnt="0"/>
      <dgm:spPr/>
    </dgm:pt>
    <dgm:pt modelId="{45C049C6-D525-42FB-AD55-2BDE40FB9A86}" type="pres">
      <dgm:prSet presAssocID="{602F2778-3D89-4823-845B-39DF9D2D063A}" presName="composite" presStyleCnt="0"/>
      <dgm:spPr/>
    </dgm:pt>
    <dgm:pt modelId="{AC95F463-241C-485D-ABC5-93E56C45D073}" type="pres">
      <dgm:prSet presAssocID="{602F2778-3D89-4823-845B-39DF9D2D063A}" presName="background" presStyleLbl="node0" presStyleIdx="0" presStyleCnt="2"/>
      <dgm:spPr/>
    </dgm:pt>
    <dgm:pt modelId="{74137A06-D6DA-4FD2-8DFE-A5D1580C96D2}" type="pres">
      <dgm:prSet presAssocID="{602F2778-3D89-4823-845B-39DF9D2D063A}" presName="text" presStyleLbl="fgAcc0" presStyleIdx="0" presStyleCnt="2" custScaleX="43517" custScaleY="69681">
        <dgm:presLayoutVars>
          <dgm:chPref val="3"/>
        </dgm:presLayoutVars>
      </dgm:prSet>
      <dgm:spPr/>
    </dgm:pt>
    <dgm:pt modelId="{6FBF9EF2-0049-40F5-9F20-F73C67991C36}" type="pres">
      <dgm:prSet presAssocID="{602F2778-3D89-4823-845B-39DF9D2D063A}" presName="hierChild2" presStyleCnt="0"/>
      <dgm:spPr/>
    </dgm:pt>
    <dgm:pt modelId="{3A118C89-BD61-4972-A462-467EB77077EA}" type="pres">
      <dgm:prSet presAssocID="{6A9EF622-997A-443D-AB9B-237D08F6CEB4}" presName="hierRoot1" presStyleCnt="0"/>
      <dgm:spPr/>
    </dgm:pt>
    <dgm:pt modelId="{A0D57C66-2208-4755-9C0B-E080A07DC54D}" type="pres">
      <dgm:prSet presAssocID="{6A9EF622-997A-443D-AB9B-237D08F6CEB4}" presName="composite" presStyleCnt="0"/>
      <dgm:spPr/>
    </dgm:pt>
    <dgm:pt modelId="{DB27699B-6408-46D8-BCAC-4866159A4B42}" type="pres">
      <dgm:prSet presAssocID="{6A9EF622-997A-443D-AB9B-237D08F6CEB4}" presName="background" presStyleLbl="node0" presStyleIdx="1" presStyleCnt="2"/>
      <dgm:spPr/>
    </dgm:pt>
    <dgm:pt modelId="{BD462254-B9ED-47CC-8067-E1240E470659}" type="pres">
      <dgm:prSet presAssocID="{6A9EF622-997A-443D-AB9B-237D08F6CEB4}" presName="text" presStyleLbl="fgAcc0" presStyleIdx="1" presStyleCnt="2">
        <dgm:presLayoutVars>
          <dgm:chPref val="3"/>
        </dgm:presLayoutVars>
      </dgm:prSet>
      <dgm:spPr/>
    </dgm:pt>
    <dgm:pt modelId="{D8F718FA-5BF3-430B-A3C8-6933DAB00339}" type="pres">
      <dgm:prSet presAssocID="{6A9EF622-997A-443D-AB9B-237D08F6CEB4}" presName="hierChild2" presStyleCnt="0"/>
      <dgm:spPr/>
    </dgm:pt>
  </dgm:ptLst>
  <dgm:cxnLst>
    <dgm:cxn modelId="{9BA44601-600E-4506-9476-F40EC4B60C13}" srcId="{9A89A5C4-BA90-4E9A-915A-00BA2F04DF34}" destId="{602F2778-3D89-4823-845B-39DF9D2D063A}" srcOrd="0" destOrd="0" parTransId="{369A32D9-BC3F-495F-AFCB-DBB424033E20}" sibTransId="{A2C63543-1D35-415C-B80B-03B3C626EBB1}"/>
    <dgm:cxn modelId="{58A0CB43-01A4-4DCE-A7B9-545157F5102A}" srcId="{9A89A5C4-BA90-4E9A-915A-00BA2F04DF34}" destId="{6A9EF622-997A-443D-AB9B-237D08F6CEB4}" srcOrd="1" destOrd="0" parTransId="{5F128D66-974E-441E-A722-A8A47FE5FF69}" sibTransId="{91902433-AD62-4993-8882-CCBF4323CF3F}"/>
    <dgm:cxn modelId="{487A8A4D-68E0-4F75-A56D-2E62CA530754}" type="presOf" srcId="{602F2778-3D89-4823-845B-39DF9D2D063A}" destId="{74137A06-D6DA-4FD2-8DFE-A5D1580C96D2}" srcOrd="0" destOrd="0" presId="urn:microsoft.com/office/officeart/2005/8/layout/hierarchy1"/>
    <dgm:cxn modelId="{2E938F76-9EAE-4B63-B54C-88C088D374FA}" type="presOf" srcId="{9A89A5C4-BA90-4E9A-915A-00BA2F04DF34}" destId="{96126EC8-8055-4EBA-BA23-D68932534BC0}" srcOrd="0" destOrd="0" presId="urn:microsoft.com/office/officeart/2005/8/layout/hierarchy1"/>
    <dgm:cxn modelId="{0AE573DF-82E2-4938-8EC1-822427EAF86F}" type="presOf" srcId="{6A9EF622-997A-443D-AB9B-237D08F6CEB4}" destId="{BD462254-B9ED-47CC-8067-E1240E470659}" srcOrd="0" destOrd="0" presId="urn:microsoft.com/office/officeart/2005/8/layout/hierarchy1"/>
    <dgm:cxn modelId="{263D7384-B986-4D31-8A4F-2BA0490AB35A}" type="presParOf" srcId="{96126EC8-8055-4EBA-BA23-D68932534BC0}" destId="{3B8DA8FC-04D2-4847-930B-BC966E580160}" srcOrd="0" destOrd="0" presId="urn:microsoft.com/office/officeart/2005/8/layout/hierarchy1"/>
    <dgm:cxn modelId="{15B5DA27-B590-4FF6-B9DB-1B30631F0C67}" type="presParOf" srcId="{3B8DA8FC-04D2-4847-930B-BC966E580160}" destId="{45C049C6-D525-42FB-AD55-2BDE40FB9A86}" srcOrd="0" destOrd="0" presId="urn:microsoft.com/office/officeart/2005/8/layout/hierarchy1"/>
    <dgm:cxn modelId="{21E32021-58D9-4AC8-9A6C-C4FBAA5503DC}" type="presParOf" srcId="{45C049C6-D525-42FB-AD55-2BDE40FB9A86}" destId="{AC95F463-241C-485D-ABC5-93E56C45D073}" srcOrd="0" destOrd="0" presId="urn:microsoft.com/office/officeart/2005/8/layout/hierarchy1"/>
    <dgm:cxn modelId="{3638131E-F6FF-4BDA-AAF6-806E88A354B2}" type="presParOf" srcId="{45C049C6-D525-42FB-AD55-2BDE40FB9A86}" destId="{74137A06-D6DA-4FD2-8DFE-A5D1580C96D2}" srcOrd="1" destOrd="0" presId="urn:microsoft.com/office/officeart/2005/8/layout/hierarchy1"/>
    <dgm:cxn modelId="{D7AEBA34-9687-473A-B089-BF9BEE1EAB87}" type="presParOf" srcId="{3B8DA8FC-04D2-4847-930B-BC966E580160}" destId="{6FBF9EF2-0049-40F5-9F20-F73C67991C36}" srcOrd="1" destOrd="0" presId="urn:microsoft.com/office/officeart/2005/8/layout/hierarchy1"/>
    <dgm:cxn modelId="{D13FB821-D489-42E0-8F34-A99FFA2E88DD}" type="presParOf" srcId="{96126EC8-8055-4EBA-BA23-D68932534BC0}" destId="{3A118C89-BD61-4972-A462-467EB77077EA}" srcOrd="1" destOrd="0" presId="urn:microsoft.com/office/officeart/2005/8/layout/hierarchy1"/>
    <dgm:cxn modelId="{66F9B888-6308-4EE7-B0FC-EEDC61223CDF}" type="presParOf" srcId="{3A118C89-BD61-4972-A462-467EB77077EA}" destId="{A0D57C66-2208-4755-9C0B-E080A07DC54D}" srcOrd="0" destOrd="0" presId="urn:microsoft.com/office/officeart/2005/8/layout/hierarchy1"/>
    <dgm:cxn modelId="{E30DE04B-DEA6-49C7-B67C-81629DD056ED}" type="presParOf" srcId="{A0D57C66-2208-4755-9C0B-E080A07DC54D}" destId="{DB27699B-6408-46D8-BCAC-4866159A4B42}" srcOrd="0" destOrd="0" presId="urn:microsoft.com/office/officeart/2005/8/layout/hierarchy1"/>
    <dgm:cxn modelId="{2F9FC277-3E63-4804-A517-DB2DA720D4AA}" type="presParOf" srcId="{A0D57C66-2208-4755-9C0B-E080A07DC54D}" destId="{BD462254-B9ED-47CC-8067-E1240E470659}" srcOrd="1" destOrd="0" presId="urn:microsoft.com/office/officeart/2005/8/layout/hierarchy1"/>
    <dgm:cxn modelId="{FD5D013F-5DE5-4A29-88C4-E67F91C4AAB1}" type="presParOf" srcId="{3A118C89-BD61-4972-A462-467EB77077EA}" destId="{D8F718FA-5BF3-430B-A3C8-6933DAB00339}"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EA14D8-EE62-4ECC-850D-EAB2C0CC7825}"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D9361963-13D2-439B-B210-CADEAEF9FEB1}">
      <dgm:prSet/>
      <dgm:spPr/>
      <dgm:t>
        <a:bodyPr/>
        <a:lstStyle/>
        <a:p>
          <a:r>
            <a:rPr lang="en-US" b="1" dirty="0"/>
            <a:t>SOLUTION</a:t>
          </a:r>
          <a:endParaRPr lang="en-US" dirty="0"/>
        </a:p>
      </dgm:t>
    </dgm:pt>
    <dgm:pt modelId="{BA8F8850-846E-4A29-866B-531542C6EB66}" type="parTrans" cxnId="{1DC6032E-40DD-40FD-AB3A-33C5373515A3}">
      <dgm:prSet/>
      <dgm:spPr/>
      <dgm:t>
        <a:bodyPr/>
        <a:lstStyle/>
        <a:p>
          <a:endParaRPr lang="en-US"/>
        </a:p>
      </dgm:t>
    </dgm:pt>
    <dgm:pt modelId="{40EF60E0-78AC-4752-8B9D-0F49756187C7}" type="sibTrans" cxnId="{1DC6032E-40DD-40FD-AB3A-33C5373515A3}">
      <dgm:prSet/>
      <dgm:spPr/>
      <dgm:t>
        <a:bodyPr/>
        <a:lstStyle/>
        <a:p>
          <a:endParaRPr lang="en-US"/>
        </a:p>
      </dgm:t>
    </dgm:pt>
    <dgm:pt modelId="{28976C0A-17D0-493C-A5BF-74EF033BD5DA}">
      <dgm:prSet/>
      <dgm:spPr/>
      <dgm:t>
        <a:bodyPr/>
        <a:lstStyle/>
        <a:p>
          <a:r>
            <a:rPr lang="en-US" b="0" i="0"/>
            <a:t>The Home Monitoring System will integrate multiple sensors, a servo motor, and a microcontroller (such as Arduino) to detect intrusions, monitor environmental conditions (temperature and humidity), and provide real-time alerts to homeowners. The system will be designed to be cost-effective, user-friendly, and accessible remotely via a web or mobile interface.</a:t>
          </a:r>
          <a:endParaRPr lang="en-US"/>
        </a:p>
      </dgm:t>
    </dgm:pt>
    <dgm:pt modelId="{8BCEA017-A6F1-4A50-B21B-3AA48113FDBE}" type="parTrans" cxnId="{20645FE0-AD50-4854-959B-BA68CB3E3B94}">
      <dgm:prSet/>
      <dgm:spPr/>
      <dgm:t>
        <a:bodyPr/>
        <a:lstStyle/>
        <a:p>
          <a:endParaRPr lang="en-IN"/>
        </a:p>
      </dgm:t>
    </dgm:pt>
    <dgm:pt modelId="{68C9C07D-F11C-4352-B473-7ACE13AC202D}" type="sibTrans" cxnId="{20645FE0-AD50-4854-959B-BA68CB3E3B94}">
      <dgm:prSet/>
      <dgm:spPr/>
      <dgm:t>
        <a:bodyPr/>
        <a:lstStyle/>
        <a:p>
          <a:endParaRPr lang="en-IN"/>
        </a:p>
      </dgm:t>
    </dgm:pt>
    <dgm:pt modelId="{E24BD1F9-27F2-4D29-80EC-A8A928D27969}" type="pres">
      <dgm:prSet presAssocID="{3CEA14D8-EE62-4ECC-850D-EAB2C0CC7825}" presName="Name0" presStyleCnt="0">
        <dgm:presLayoutVars>
          <dgm:dir/>
          <dgm:resizeHandles val="exact"/>
        </dgm:presLayoutVars>
      </dgm:prSet>
      <dgm:spPr/>
    </dgm:pt>
    <dgm:pt modelId="{9F5CD468-CAEC-4752-B4C2-7208E384FD56}" type="pres">
      <dgm:prSet presAssocID="{D9361963-13D2-439B-B210-CADEAEF9FEB1}" presName="node" presStyleLbl="node1" presStyleIdx="0" presStyleCnt="2" custScaleX="30081" custScaleY="36538">
        <dgm:presLayoutVars>
          <dgm:bulletEnabled val="1"/>
        </dgm:presLayoutVars>
      </dgm:prSet>
      <dgm:spPr/>
    </dgm:pt>
    <dgm:pt modelId="{2A98B90B-B170-488F-BE5F-87AD61A28E8A}" type="pres">
      <dgm:prSet presAssocID="{40EF60E0-78AC-4752-8B9D-0F49756187C7}" presName="sibTrans" presStyleLbl="sibTrans2D1" presStyleIdx="0" presStyleCnt="1"/>
      <dgm:spPr/>
    </dgm:pt>
    <dgm:pt modelId="{FC81C758-EA4D-4A02-A391-CAFDF4987E3F}" type="pres">
      <dgm:prSet presAssocID="{40EF60E0-78AC-4752-8B9D-0F49756187C7}" presName="connectorText" presStyleLbl="sibTrans2D1" presStyleIdx="0" presStyleCnt="1"/>
      <dgm:spPr/>
    </dgm:pt>
    <dgm:pt modelId="{2FC838AA-65DE-485D-A1CC-6701D989AE69}" type="pres">
      <dgm:prSet presAssocID="{28976C0A-17D0-493C-A5BF-74EF033BD5DA}" presName="node" presStyleLbl="node1" presStyleIdx="1" presStyleCnt="2">
        <dgm:presLayoutVars>
          <dgm:bulletEnabled val="1"/>
        </dgm:presLayoutVars>
      </dgm:prSet>
      <dgm:spPr/>
    </dgm:pt>
  </dgm:ptLst>
  <dgm:cxnLst>
    <dgm:cxn modelId="{1DC6032E-40DD-40FD-AB3A-33C5373515A3}" srcId="{3CEA14D8-EE62-4ECC-850D-EAB2C0CC7825}" destId="{D9361963-13D2-439B-B210-CADEAEF9FEB1}" srcOrd="0" destOrd="0" parTransId="{BA8F8850-846E-4A29-866B-531542C6EB66}" sibTransId="{40EF60E0-78AC-4752-8B9D-0F49756187C7}"/>
    <dgm:cxn modelId="{FA5D6F59-3392-4F8E-842D-AECC0751FE6F}" type="presOf" srcId="{40EF60E0-78AC-4752-8B9D-0F49756187C7}" destId="{FC81C758-EA4D-4A02-A391-CAFDF4987E3F}" srcOrd="1" destOrd="0" presId="urn:microsoft.com/office/officeart/2005/8/layout/process1"/>
    <dgm:cxn modelId="{463C957F-CB50-480A-BAEA-EC8629A41148}" type="presOf" srcId="{D9361963-13D2-439B-B210-CADEAEF9FEB1}" destId="{9F5CD468-CAEC-4752-B4C2-7208E384FD56}" srcOrd="0" destOrd="0" presId="urn:microsoft.com/office/officeart/2005/8/layout/process1"/>
    <dgm:cxn modelId="{FE85D580-7CA4-40CF-A133-2DC77030C290}" type="presOf" srcId="{40EF60E0-78AC-4752-8B9D-0F49756187C7}" destId="{2A98B90B-B170-488F-BE5F-87AD61A28E8A}" srcOrd="0" destOrd="0" presId="urn:microsoft.com/office/officeart/2005/8/layout/process1"/>
    <dgm:cxn modelId="{14049ACE-E694-4926-8775-0779EDDA8FC4}" type="presOf" srcId="{28976C0A-17D0-493C-A5BF-74EF033BD5DA}" destId="{2FC838AA-65DE-485D-A1CC-6701D989AE69}" srcOrd="0" destOrd="0" presId="urn:microsoft.com/office/officeart/2005/8/layout/process1"/>
    <dgm:cxn modelId="{20645FE0-AD50-4854-959B-BA68CB3E3B94}" srcId="{3CEA14D8-EE62-4ECC-850D-EAB2C0CC7825}" destId="{28976C0A-17D0-493C-A5BF-74EF033BD5DA}" srcOrd="1" destOrd="0" parTransId="{8BCEA017-A6F1-4A50-B21B-3AA48113FDBE}" sibTransId="{68C9C07D-F11C-4352-B473-7ACE13AC202D}"/>
    <dgm:cxn modelId="{05ED58F3-2413-47C8-BA42-53D2C3887F63}" type="presOf" srcId="{3CEA14D8-EE62-4ECC-850D-EAB2C0CC7825}" destId="{E24BD1F9-27F2-4D29-80EC-A8A928D27969}" srcOrd="0" destOrd="0" presId="urn:microsoft.com/office/officeart/2005/8/layout/process1"/>
    <dgm:cxn modelId="{70E07D35-0B7E-4D94-ABF8-60CB180B986C}" type="presParOf" srcId="{E24BD1F9-27F2-4D29-80EC-A8A928D27969}" destId="{9F5CD468-CAEC-4752-B4C2-7208E384FD56}" srcOrd="0" destOrd="0" presId="urn:microsoft.com/office/officeart/2005/8/layout/process1"/>
    <dgm:cxn modelId="{FB524D6E-4FE8-4235-BD43-A7D4BAF17C87}" type="presParOf" srcId="{E24BD1F9-27F2-4D29-80EC-A8A928D27969}" destId="{2A98B90B-B170-488F-BE5F-87AD61A28E8A}" srcOrd="1" destOrd="0" presId="urn:microsoft.com/office/officeart/2005/8/layout/process1"/>
    <dgm:cxn modelId="{B2345EB1-DF49-40EB-B116-2D2111A961EC}" type="presParOf" srcId="{2A98B90B-B170-488F-BE5F-87AD61A28E8A}" destId="{FC81C758-EA4D-4A02-A391-CAFDF4987E3F}" srcOrd="0" destOrd="0" presId="urn:microsoft.com/office/officeart/2005/8/layout/process1"/>
    <dgm:cxn modelId="{1BED721F-26CA-49A2-A1BE-C750AD8616BE}" type="presParOf" srcId="{E24BD1F9-27F2-4D29-80EC-A8A928D27969}" destId="{2FC838AA-65DE-485D-A1CC-6701D989AE69}" srcOrd="2"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886E912-263F-44E1-83F5-912F644658FA}"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40B90921-A15C-4116-9CD3-3AD853A09825}">
      <dgm:prSet/>
      <dgm:spPr/>
      <dgm:t>
        <a:bodyPr/>
        <a:lstStyle/>
        <a:p>
          <a:r>
            <a:rPr lang="en-US" b="1" dirty="0"/>
            <a:t>SDG INTEGRATION</a:t>
          </a:r>
          <a:endParaRPr lang="en-US" dirty="0"/>
        </a:p>
      </dgm:t>
    </dgm:pt>
    <dgm:pt modelId="{00963188-C177-4482-A736-5CB16A399C87}" type="parTrans" cxnId="{A4625752-6047-433B-890B-941D6093DF44}">
      <dgm:prSet/>
      <dgm:spPr/>
      <dgm:t>
        <a:bodyPr/>
        <a:lstStyle/>
        <a:p>
          <a:endParaRPr lang="en-US"/>
        </a:p>
      </dgm:t>
    </dgm:pt>
    <dgm:pt modelId="{B7C0BE5E-6D7A-48A4-B9FA-5AA50EBEECBE}" type="sibTrans" cxnId="{A4625752-6047-433B-890B-941D6093DF44}">
      <dgm:prSet/>
      <dgm:spPr/>
      <dgm:t>
        <a:bodyPr/>
        <a:lstStyle/>
        <a:p>
          <a:endParaRPr lang="en-US"/>
        </a:p>
      </dgm:t>
    </dgm:pt>
    <dgm:pt modelId="{F9D351DC-37DC-4853-BDA6-15FED349E05C}">
      <dgm:prSet/>
      <dgm:spPr/>
      <dgm:t>
        <a:bodyPr/>
        <a:lstStyle/>
        <a:p>
          <a:r>
            <a:rPr lang="en-US" b="1" i="1" dirty="0"/>
            <a:t>Our project covers three of the 17 United Nations Sustainable Development Goals(SDGs), which include:</a:t>
          </a:r>
          <a:endParaRPr lang="en-US" dirty="0"/>
        </a:p>
      </dgm:t>
    </dgm:pt>
    <dgm:pt modelId="{72012866-B855-4D22-B93F-02BD13CC6A09}" type="parTrans" cxnId="{F89CD8FC-DB94-4B93-8FFF-5F7F092292BC}">
      <dgm:prSet/>
      <dgm:spPr/>
      <dgm:t>
        <a:bodyPr/>
        <a:lstStyle/>
        <a:p>
          <a:endParaRPr lang="en-US"/>
        </a:p>
      </dgm:t>
    </dgm:pt>
    <dgm:pt modelId="{4EA53E4B-7972-44D7-A9F0-E24BE61AC452}" type="sibTrans" cxnId="{F89CD8FC-DB94-4B93-8FFF-5F7F092292BC}">
      <dgm:prSet/>
      <dgm:spPr/>
      <dgm:t>
        <a:bodyPr/>
        <a:lstStyle/>
        <a:p>
          <a:endParaRPr lang="en-US"/>
        </a:p>
      </dgm:t>
    </dgm:pt>
    <dgm:pt modelId="{B42DECE0-8ECE-4F44-98A6-2A378926181E}">
      <dgm:prSet/>
      <dgm:spPr/>
      <dgm:t>
        <a:bodyPr/>
        <a:lstStyle/>
        <a:p>
          <a:r>
            <a:rPr lang="en-US" b="1" i="1"/>
            <a:t>SDG 9(Industry, Innovation and Infrastructure)</a:t>
          </a:r>
          <a:endParaRPr lang="en-US"/>
        </a:p>
      </dgm:t>
    </dgm:pt>
    <dgm:pt modelId="{DE7C9357-2710-48D9-BB7E-E84A48F038A0}" type="parTrans" cxnId="{87B67267-853A-4EDE-8390-6D450E0454BF}">
      <dgm:prSet/>
      <dgm:spPr/>
      <dgm:t>
        <a:bodyPr/>
        <a:lstStyle/>
        <a:p>
          <a:endParaRPr lang="en-US"/>
        </a:p>
      </dgm:t>
    </dgm:pt>
    <dgm:pt modelId="{B0FBE59E-A350-4E35-9D0D-CF0536DC5980}" type="sibTrans" cxnId="{87B67267-853A-4EDE-8390-6D450E0454BF}">
      <dgm:prSet/>
      <dgm:spPr/>
      <dgm:t>
        <a:bodyPr/>
        <a:lstStyle/>
        <a:p>
          <a:endParaRPr lang="en-US"/>
        </a:p>
      </dgm:t>
    </dgm:pt>
    <dgm:pt modelId="{E1F18A52-F954-4868-9D77-DC9A485574D2}">
      <dgm:prSet/>
      <dgm:spPr/>
      <dgm:t>
        <a:bodyPr/>
        <a:lstStyle/>
        <a:p>
          <a:r>
            <a:rPr lang="en-US" b="1" i="1" dirty="0"/>
            <a:t>SDG 11(Sustainable cities and Communities)</a:t>
          </a:r>
          <a:endParaRPr lang="en-US" dirty="0"/>
        </a:p>
      </dgm:t>
    </dgm:pt>
    <dgm:pt modelId="{056110C2-4FC8-48EA-8257-B328D31E6F07}" type="parTrans" cxnId="{A6EE5E16-47B0-45B3-93A7-61EE7681D874}">
      <dgm:prSet/>
      <dgm:spPr/>
      <dgm:t>
        <a:bodyPr/>
        <a:lstStyle/>
        <a:p>
          <a:endParaRPr lang="en-US"/>
        </a:p>
      </dgm:t>
    </dgm:pt>
    <dgm:pt modelId="{8C0BD5AE-7621-4163-BD8E-44CCA6B9CE27}" type="sibTrans" cxnId="{A6EE5E16-47B0-45B3-93A7-61EE7681D874}">
      <dgm:prSet/>
      <dgm:spPr/>
      <dgm:t>
        <a:bodyPr/>
        <a:lstStyle/>
        <a:p>
          <a:endParaRPr lang="en-US"/>
        </a:p>
      </dgm:t>
    </dgm:pt>
    <dgm:pt modelId="{9580A3CD-86B8-4E77-856A-C378D2682B4F}">
      <dgm:prSet/>
      <dgm:spPr/>
      <dgm:t>
        <a:bodyPr/>
        <a:lstStyle/>
        <a:p>
          <a:r>
            <a:rPr lang="en-US" b="1" i="1"/>
            <a:t>SDG 3(Good health and well being)</a:t>
          </a:r>
          <a:endParaRPr lang="en-US"/>
        </a:p>
      </dgm:t>
    </dgm:pt>
    <dgm:pt modelId="{AF43A9F7-9CAF-4C20-AEC5-14BC5BC98402}" type="parTrans" cxnId="{81A78D18-4B8D-4A63-ABF0-8E98F9FBA4D0}">
      <dgm:prSet/>
      <dgm:spPr/>
      <dgm:t>
        <a:bodyPr/>
        <a:lstStyle/>
        <a:p>
          <a:endParaRPr lang="en-US"/>
        </a:p>
      </dgm:t>
    </dgm:pt>
    <dgm:pt modelId="{91BAE976-F9D7-4993-A9A3-301529435422}" type="sibTrans" cxnId="{81A78D18-4B8D-4A63-ABF0-8E98F9FBA4D0}">
      <dgm:prSet/>
      <dgm:spPr/>
      <dgm:t>
        <a:bodyPr/>
        <a:lstStyle/>
        <a:p>
          <a:endParaRPr lang="en-US"/>
        </a:p>
      </dgm:t>
    </dgm:pt>
    <dgm:pt modelId="{4AC55E85-6AA3-4804-A0F4-E87BBE42CDAB}" type="pres">
      <dgm:prSet presAssocID="{6886E912-263F-44E1-83F5-912F644658FA}" presName="hierChild1" presStyleCnt="0">
        <dgm:presLayoutVars>
          <dgm:chPref val="1"/>
          <dgm:dir/>
          <dgm:animOne val="branch"/>
          <dgm:animLvl val="lvl"/>
          <dgm:resizeHandles/>
        </dgm:presLayoutVars>
      </dgm:prSet>
      <dgm:spPr/>
    </dgm:pt>
    <dgm:pt modelId="{23CC7C11-7FFC-4C71-83ED-E531F50876B8}" type="pres">
      <dgm:prSet presAssocID="{40B90921-A15C-4116-9CD3-3AD853A09825}" presName="hierRoot1" presStyleCnt="0"/>
      <dgm:spPr/>
    </dgm:pt>
    <dgm:pt modelId="{A0354EC2-297C-47A3-876E-242D04DAF80C}" type="pres">
      <dgm:prSet presAssocID="{40B90921-A15C-4116-9CD3-3AD853A09825}" presName="composite" presStyleCnt="0"/>
      <dgm:spPr/>
    </dgm:pt>
    <dgm:pt modelId="{9D294B0A-1871-48B4-AA04-E61E80A89442}" type="pres">
      <dgm:prSet presAssocID="{40B90921-A15C-4116-9CD3-3AD853A09825}" presName="background" presStyleLbl="node0" presStyleIdx="0" presStyleCnt="2"/>
      <dgm:spPr/>
    </dgm:pt>
    <dgm:pt modelId="{21F659E1-5EDD-4020-BDE1-66AF3AC901FC}" type="pres">
      <dgm:prSet presAssocID="{40B90921-A15C-4116-9CD3-3AD853A09825}" presName="text" presStyleLbl="fgAcc0" presStyleIdx="0" presStyleCnt="2" custScaleX="143720" custScaleY="154479">
        <dgm:presLayoutVars>
          <dgm:chPref val="3"/>
        </dgm:presLayoutVars>
      </dgm:prSet>
      <dgm:spPr/>
    </dgm:pt>
    <dgm:pt modelId="{DA7F65B3-10E7-4BC4-82AA-C16CD67B3230}" type="pres">
      <dgm:prSet presAssocID="{40B90921-A15C-4116-9CD3-3AD853A09825}" presName="hierChild2" presStyleCnt="0"/>
      <dgm:spPr/>
    </dgm:pt>
    <dgm:pt modelId="{26C45AE7-E7E1-40FE-A89C-9FE537AB7746}" type="pres">
      <dgm:prSet presAssocID="{F9D351DC-37DC-4853-BDA6-15FED349E05C}" presName="hierRoot1" presStyleCnt="0"/>
      <dgm:spPr/>
    </dgm:pt>
    <dgm:pt modelId="{D90CACD9-CA94-46D5-A331-BF8855EFF2AB}" type="pres">
      <dgm:prSet presAssocID="{F9D351DC-37DC-4853-BDA6-15FED349E05C}" presName="composite" presStyleCnt="0"/>
      <dgm:spPr/>
    </dgm:pt>
    <dgm:pt modelId="{A87F4747-030D-4BC6-A564-095874948FF0}" type="pres">
      <dgm:prSet presAssocID="{F9D351DC-37DC-4853-BDA6-15FED349E05C}" presName="background" presStyleLbl="node0" presStyleIdx="1" presStyleCnt="2"/>
      <dgm:spPr/>
    </dgm:pt>
    <dgm:pt modelId="{FF6AF5B4-92FD-4560-A2CB-6A90FE999F5B}" type="pres">
      <dgm:prSet presAssocID="{F9D351DC-37DC-4853-BDA6-15FED349E05C}" presName="text" presStyleLbl="fgAcc0" presStyleIdx="1" presStyleCnt="2" custScaleX="275935" custScaleY="124987">
        <dgm:presLayoutVars>
          <dgm:chPref val="3"/>
        </dgm:presLayoutVars>
      </dgm:prSet>
      <dgm:spPr/>
    </dgm:pt>
    <dgm:pt modelId="{D6E958B9-4B9E-4EB8-97A6-986B89DD8DA7}" type="pres">
      <dgm:prSet presAssocID="{F9D351DC-37DC-4853-BDA6-15FED349E05C}" presName="hierChild2" presStyleCnt="0"/>
      <dgm:spPr/>
    </dgm:pt>
    <dgm:pt modelId="{44154700-18DB-4204-AC97-BAEB36147A6D}" type="pres">
      <dgm:prSet presAssocID="{DE7C9357-2710-48D9-BB7E-E84A48F038A0}" presName="Name10" presStyleLbl="parChTrans1D2" presStyleIdx="0" presStyleCnt="3"/>
      <dgm:spPr/>
    </dgm:pt>
    <dgm:pt modelId="{58E3BEA0-3563-46CB-A29D-664441C7CD9F}" type="pres">
      <dgm:prSet presAssocID="{B42DECE0-8ECE-4F44-98A6-2A378926181E}" presName="hierRoot2" presStyleCnt="0"/>
      <dgm:spPr/>
    </dgm:pt>
    <dgm:pt modelId="{302027A5-8A75-4636-9B37-26A593446E9D}" type="pres">
      <dgm:prSet presAssocID="{B42DECE0-8ECE-4F44-98A6-2A378926181E}" presName="composite2" presStyleCnt="0"/>
      <dgm:spPr/>
    </dgm:pt>
    <dgm:pt modelId="{A55A7E3A-8B66-4B7E-B1B5-B99BC799E8D2}" type="pres">
      <dgm:prSet presAssocID="{B42DECE0-8ECE-4F44-98A6-2A378926181E}" presName="background2" presStyleLbl="node2" presStyleIdx="0" presStyleCnt="3"/>
      <dgm:spPr/>
    </dgm:pt>
    <dgm:pt modelId="{55AC1C29-189A-43E8-88A0-E699CFF4A7A4}" type="pres">
      <dgm:prSet presAssocID="{B42DECE0-8ECE-4F44-98A6-2A378926181E}" presName="text2" presStyleLbl="fgAcc2" presStyleIdx="0" presStyleCnt="3">
        <dgm:presLayoutVars>
          <dgm:chPref val="3"/>
        </dgm:presLayoutVars>
      </dgm:prSet>
      <dgm:spPr/>
    </dgm:pt>
    <dgm:pt modelId="{DE27BE3E-1888-471F-9DD5-48AB49B6A581}" type="pres">
      <dgm:prSet presAssocID="{B42DECE0-8ECE-4F44-98A6-2A378926181E}" presName="hierChild3" presStyleCnt="0"/>
      <dgm:spPr/>
    </dgm:pt>
    <dgm:pt modelId="{C45502D5-ECB4-4A7C-957D-ADD746C2FCFD}" type="pres">
      <dgm:prSet presAssocID="{056110C2-4FC8-48EA-8257-B328D31E6F07}" presName="Name10" presStyleLbl="parChTrans1D2" presStyleIdx="1" presStyleCnt="3"/>
      <dgm:spPr/>
    </dgm:pt>
    <dgm:pt modelId="{91A5E344-A4FC-41B2-817D-EDCF4DA46904}" type="pres">
      <dgm:prSet presAssocID="{E1F18A52-F954-4868-9D77-DC9A485574D2}" presName="hierRoot2" presStyleCnt="0"/>
      <dgm:spPr/>
    </dgm:pt>
    <dgm:pt modelId="{8A0F863E-E3CE-4F77-981C-E3D859AC5B1F}" type="pres">
      <dgm:prSet presAssocID="{E1F18A52-F954-4868-9D77-DC9A485574D2}" presName="composite2" presStyleCnt="0"/>
      <dgm:spPr/>
    </dgm:pt>
    <dgm:pt modelId="{EF15674A-53B7-4EF2-B2E7-365D2C6CA91B}" type="pres">
      <dgm:prSet presAssocID="{E1F18A52-F954-4868-9D77-DC9A485574D2}" presName="background2" presStyleLbl="node2" presStyleIdx="1" presStyleCnt="3"/>
      <dgm:spPr/>
    </dgm:pt>
    <dgm:pt modelId="{1BF2BA4B-EC2B-4D81-9706-5602A47A205D}" type="pres">
      <dgm:prSet presAssocID="{E1F18A52-F954-4868-9D77-DC9A485574D2}" presName="text2" presStyleLbl="fgAcc2" presStyleIdx="1" presStyleCnt="3">
        <dgm:presLayoutVars>
          <dgm:chPref val="3"/>
        </dgm:presLayoutVars>
      </dgm:prSet>
      <dgm:spPr/>
    </dgm:pt>
    <dgm:pt modelId="{88E7A3D4-9C9B-451A-932E-15E49F787C63}" type="pres">
      <dgm:prSet presAssocID="{E1F18A52-F954-4868-9D77-DC9A485574D2}" presName="hierChild3" presStyleCnt="0"/>
      <dgm:spPr/>
    </dgm:pt>
    <dgm:pt modelId="{0C5883A8-70D7-4472-8106-2C194B450249}" type="pres">
      <dgm:prSet presAssocID="{AF43A9F7-9CAF-4C20-AEC5-14BC5BC98402}" presName="Name10" presStyleLbl="parChTrans1D2" presStyleIdx="2" presStyleCnt="3"/>
      <dgm:spPr/>
    </dgm:pt>
    <dgm:pt modelId="{5F276EAE-2F89-4AD7-A58D-A3DC0D03D552}" type="pres">
      <dgm:prSet presAssocID="{9580A3CD-86B8-4E77-856A-C378D2682B4F}" presName="hierRoot2" presStyleCnt="0"/>
      <dgm:spPr/>
    </dgm:pt>
    <dgm:pt modelId="{6158460D-DB51-4F16-A794-E26320C0F973}" type="pres">
      <dgm:prSet presAssocID="{9580A3CD-86B8-4E77-856A-C378D2682B4F}" presName="composite2" presStyleCnt="0"/>
      <dgm:spPr/>
    </dgm:pt>
    <dgm:pt modelId="{3515D628-1F69-4794-BB9C-B2695BD9FC43}" type="pres">
      <dgm:prSet presAssocID="{9580A3CD-86B8-4E77-856A-C378D2682B4F}" presName="background2" presStyleLbl="node2" presStyleIdx="2" presStyleCnt="3"/>
      <dgm:spPr/>
    </dgm:pt>
    <dgm:pt modelId="{B6DA5669-6FF3-4A90-B1C7-1F9B2BFC47C7}" type="pres">
      <dgm:prSet presAssocID="{9580A3CD-86B8-4E77-856A-C378D2682B4F}" presName="text2" presStyleLbl="fgAcc2" presStyleIdx="2" presStyleCnt="3">
        <dgm:presLayoutVars>
          <dgm:chPref val="3"/>
        </dgm:presLayoutVars>
      </dgm:prSet>
      <dgm:spPr/>
    </dgm:pt>
    <dgm:pt modelId="{470CC55D-181F-4437-8574-79A201250F85}" type="pres">
      <dgm:prSet presAssocID="{9580A3CD-86B8-4E77-856A-C378D2682B4F}" presName="hierChild3" presStyleCnt="0"/>
      <dgm:spPr/>
    </dgm:pt>
  </dgm:ptLst>
  <dgm:cxnLst>
    <dgm:cxn modelId="{8369A613-060B-47B4-A852-61FDA3ED1C48}" type="presOf" srcId="{40B90921-A15C-4116-9CD3-3AD853A09825}" destId="{21F659E1-5EDD-4020-BDE1-66AF3AC901FC}" srcOrd="0" destOrd="0" presId="urn:microsoft.com/office/officeart/2005/8/layout/hierarchy1"/>
    <dgm:cxn modelId="{A6EE5E16-47B0-45B3-93A7-61EE7681D874}" srcId="{F9D351DC-37DC-4853-BDA6-15FED349E05C}" destId="{E1F18A52-F954-4868-9D77-DC9A485574D2}" srcOrd="1" destOrd="0" parTransId="{056110C2-4FC8-48EA-8257-B328D31E6F07}" sibTransId="{8C0BD5AE-7621-4163-BD8E-44CCA6B9CE27}"/>
    <dgm:cxn modelId="{81A78D18-4B8D-4A63-ABF0-8E98F9FBA4D0}" srcId="{F9D351DC-37DC-4853-BDA6-15FED349E05C}" destId="{9580A3CD-86B8-4E77-856A-C378D2682B4F}" srcOrd="2" destOrd="0" parTransId="{AF43A9F7-9CAF-4C20-AEC5-14BC5BC98402}" sibTransId="{91BAE976-F9D7-4993-A9A3-301529435422}"/>
    <dgm:cxn modelId="{2F5A9B2D-30A1-44D7-9A4B-2380A2041371}" type="presOf" srcId="{6886E912-263F-44E1-83F5-912F644658FA}" destId="{4AC55E85-6AA3-4804-A0F4-E87BBE42CDAB}" srcOrd="0" destOrd="0" presId="urn:microsoft.com/office/officeart/2005/8/layout/hierarchy1"/>
    <dgm:cxn modelId="{BD4CB960-F15E-48C0-97FE-EA69BE41F346}" type="presOf" srcId="{AF43A9F7-9CAF-4C20-AEC5-14BC5BC98402}" destId="{0C5883A8-70D7-4472-8106-2C194B450249}" srcOrd="0" destOrd="0" presId="urn:microsoft.com/office/officeart/2005/8/layout/hierarchy1"/>
    <dgm:cxn modelId="{87B67267-853A-4EDE-8390-6D450E0454BF}" srcId="{F9D351DC-37DC-4853-BDA6-15FED349E05C}" destId="{B42DECE0-8ECE-4F44-98A6-2A378926181E}" srcOrd="0" destOrd="0" parTransId="{DE7C9357-2710-48D9-BB7E-E84A48F038A0}" sibTransId="{B0FBE59E-A350-4E35-9D0D-CF0536DC5980}"/>
    <dgm:cxn modelId="{A4625752-6047-433B-890B-941D6093DF44}" srcId="{6886E912-263F-44E1-83F5-912F644658FA}" destId="{40B90921-A15C-4116-9CD3-3AD853A09825}" srcOrd="0" destOrd="0" parTransId="{00963188-C177-4482-A736-5CB16A399C87}" sibTransId="{B7C0BE5E-6D7A-48A4-B9FA-5AA50EBEECBE}"/>
    <dgm:cxn modelId="{03D05F54-F8EA-4AF2-85FC-063E88187F46}" type="presOf" srcId="{DE7C9357-2710-48D9-BB7E-E84A48F038A0}" destId="{44154700-18DB-4204-AC97-BAEB36147A6D}" srcOrd="0" destOrd="0" presId="urn:microsoft.com/office/officeart/2005/8/layout/hierarchy1"/>
    <dgm:cxn modelId="{C8135B56-CA58-466B-BEEA-A88CED4CB8A3}" type="presOf" srcId="{9580A3CD-86B8-4E77-856A-C378D2682B4F}" destId="{B6DA5669-6FF3-4A90-B1C7-1F9B2BFC47C7}" srcOrd="0" destOrd="0" presId="urn:microsoft.com/office/officeart/2005/8/layout/hierarchy1"/>
    <dgm:cxn modelId="{1983D758-96C4-4A6C-814D-407E510DB01D}" type="presOf" srcId="{B42DECE0-8ECE-4F44-98A6-2A378926181E}" destId="{55AC1C29-189A-43E8-88A0-E699CFF4A7A4}" srcOrd="0" destOrd="0" presId="urn:microsoft.com/office/officeart/2005/8/layout/hierarchy1"/>
    <dgm:cxn modelId="{517525B3-D844-4CC0-9DC9-EEEB11D49B82}" type="presOf" srcId="{E1F18A52-F954-4868-9D77-DC9A485574D2}" destId="{1BF2BA4B-EC2B-4D81-9706-5602A47A205D}" srcOrd="0" destOrd="0" presId="urn:microsoft.com/office/officeart/2005/8/layout/hierarchy1"/>
    <dgm:cxn modelId="{9A34CDCF-7E52-4D23-BE29-380250BD40C5}" type="presOf" srcId="{F9D351DC-37DC-4853-BDA6-15FED349E05C}" destId="{FF6AF5B4-92FD-4560-A2CB-6A90FE999F5B}" srcOrd="0" destOrd="0" presId="urn:microsoft.com/office/officeart/2005/8/layout/hierarchy1"/>
    <dgm:cxn modelId="{913EFBE8-6523-4F43-A3AA-A90AC2E0E429}" type="presOf" srcId="{056110C2-4FC8-48EA-8257-B328D31E6F07}" destId="{C45502D5-ECB4-4A7C-957D-ADD746C2FCFD}" srcOrd="0" destOrd="0" presId="urn:microsoft.com/office/officeart/2005/8/layout/hierarchy1"/>
    <dgm:cxn modelId="{F89CD8FC-DB94-4B93-8FFF-5F7F092292BC}" srcId="{6886E912-263F-44E1-83F5-912F644658FA}" destId="{F9D351DC-37DC-4853-BDA6-15FED349E05C}" srcOrd="1" destOrd="0" parTransId="{72012866-B855-4D22-B93F-02BD13CC6A09}" sibTransId="{4EA53E4B-7972-44D7-A9F0-E24BE61AC452}"/>
    <dgm:cxn modelId="{69884117-18E3-43BC-99AC-023496C603AF}" type="presParOf" srcId="{4AC55E85-6AA3-4804-A0F4-E87BBE42CDAB}" destId="{23CC7C11-7FFC-4C71-83ED-E531F50876B8}" srcOrd="0" destOrd="0" presId="urn:microsoft.com/office/officeart/2005/8/layout/hierarchy1"/>
    <dgm:cxn modelId="{3F0BB62A-84E2-4D68-9354-A38D5ABCEB5E}" type="presParOf" srcId="{23CC7C11-7FFC-4C71-83ED-E531F50876B8}" destId="{A0354EC2-297C-47A3-876E-242D04DAF80C}" srcOrd="0" destOrd="0" presId="urn:microsoft.com/office/officeart/2005/8/layout/hierarchy1"/>
    <dgm:cxn modelId="{399787F9-AF1E-4C27-AFA9-4F0D719509EB}" type="presParOf" srcId="{A0354EC2-297C-47A3-876E-242D04DAF80C}" destId="{9D294B0A-1871-48B4-AA04-E61E80A89442}" srcOrd="0" destOrd="0" presId="urn:microsoft.com/office/officeart/2005/8/layout/hierarchy1"/>
    <dgm:cxn modelId="{9549A6DB-448E-4279-86C5-9F6EA6E2D61E}" type="presParOf" srcId="{A0354EC2-297C-47A3-876E-242D04DAF80C}" destId="{21F659E1-5EDD-4020-BDE1-66AF3AC901FC}" srcOrd="1" destOrd="0" presId="urn:microsoft.com/office/officeart/2005/8/layout/hierarchy1"/>
    <dgm:cxn modelId="{C473B004-AAE4-4165-B7B3-6A6C1871D064}" type="presParOf" srcId="{23CC7C11-7FFC-4C71-83ED-E531F50876B8}" destId="{DA7F65B3-10E7-4BC4-82AA-C16CD67B3230}" srcOrd="1" destOrd="0" presId="urn:microsoft.com/office/officeart/2005/8/layout/hierarchy1"/>
    <dgm:cxn modelId="{9FC8FFA9-594A-41AC-AC50-6D47E6761820}" type="presParOf" srcId="{4AC55E85-6AA3-4804-A0F4-E87BBE42CDAB}" destId="{26C45AE7-E7E1-40FE-A89C-9FE537AB7746}" srcOrd="1" destOrd="0" presId="urn:microsoft.com/office/officeart/2005/8/layout/hierarchy1"/>
    <dgm:cxn modelId="{9984305D-6AED-4E92-960E-F1DBCFAD858A}" type="presParOf" srcId="{26C45AE7-E7E1-40FE-A89C-9FE537AB7746}" destId="{D90CACD9-CA94-46D5-A331-BF8855EFF2AB}" srcOrd="0" destOrd="0" presId="urn:microsoft.com/office/officeart/2005/8/layout/hierarchy1"/>
    <dgm:cxn modelId="{D39E766E-BB31-4F91-8F53-9612B80DF3A6}" type="presParOf" srcId="{D90CACD9-CA94-46D5-A331-BF8855EFF2AB}" destId="{A87F4747-030D-4BC6-A564-095874948FF0}" srcOrd="0" destOrd="0" presId="urn:microsoft.com/office/officeart/2005/8/layout/hierarchy1"/>
    <dgm:cxn modelId="{976515F1-B255-49F8-A7C9-37362B14841C}" type="presParOf" srcId="{D90CACD9-CA94-46D5-A331-BF8855EFF2AB}" destId="{FF6AF5B4-92FD-4560-A2CB-6A90FE999F5B}" srcOrd="1" destOrd="0" presId="urn:microsoft.com/office/officeart/2005/8/layout/hierarchy1"/>
    <dgm:cxn modelId="{338C7184-0E7A-47B4-BC6D-6F0E2EE71020}" type="presParOf" srcId="{26C45AE7-E7E1-40FE-A89C-9FE537AB7746}" destId="{D6E958B9-4B9E-4EB8-97A6-986B89DD8DA7}" srcOrd="1" destOrd="0" presId="urn:microsoft.com/office/officeart/2005/8/layout/hierarchy1"/>
    <dgm:cxn modelId="{2630D9F4-0091-4F30-A303-47F2F973F6EA}" type="presParOf" srcId="{D6E958B9-4B9E-4EB8-97A6-986B89DD8DA7}" destId="{44154700-18DB-4204-AC97-BAEB36147A6D}" srcOrd="0" destOrd="0" presId="urn:microsoft.com/office/officeart/2005/8/layout/hierarchy1"/>
    <dgm:cxn modelId="{3E435548-12E8-4FC6-A748-DB1313BB790F}" type="presParOf" srcId="{D6E958B9-4B9E-4EB8-97A6-986B89DD8DA7}" destId="{58E3BEA0-3563-46CB-A29D-664441C7CD9F}" srcOrd="1" destOrd="0" presId="urn:microsoft.com/office/officeart/2005/8/layout/hierarchy1"/>
    <dgm:cxn modelId="{D533CB83-60ED-4D33-8571-9C1921EFC88D}" type="presParOf" srcId="{58E3BEA0-3563-46CB-A29D-664441C7CD9F}" destId="{302027A5-8A75-4636-9B37-26A593446E9D}" srcOrd="0" destOrd="0" presId="urn:microsoft.com/office/officeart/2005/8/layout/hierarchy1"/>
    <dgm:cxn modelId="{17AF82AD-655A-49C1-A7A5-36859EE0CE40}" type="presParOf" srcId="{302027A5-8A75-4636-9B37-26A593446E9D}" destId="{A55A7E3A-8B66-4B7E-B1B5-B99BC799E8D2}" srcOrd="0" destOrd="0" presId="urn:microsoft.com/office/officeart/2005/8/layout/hierarchy1"/>
    <dgm:cxn modelId="{440AC611-9367-4537-B4C0-4D188EF8A58F}" type="presParOf" srcId="{302027A5-8A75-4636-9B37-26A593446E9D}" destId="{55AC1C29-189A-43E8-88A0-E699CFF4A7A4}" srcOrd="1" destOrd="0" presId="urn:microsoft.com/office/officeart/2005/8/layout/hierarchy1"/>
    <dgm:cxn modelId="{959BBBC4-FD1A-4034-8551-A6E3A285C4B2}" type="presParOf" srcId="{58E3BEA0-3563-46CB-A29D-664441C7CD9F}" destId="{DE27BE3E-1888-471F-9DD5-48AB49B6A581}" srcOrd="1" destOrd="0" presId="urn:microsoft.com/office/officeart/2005/8/layout/hierarchy1"/>
    <dgm:cxn modelId="{45A21E93-B8A2-461B-9CE1-A109B7142171}" type="presParOf" srcId="{D6E958B9-4B9E-4EB8-97A6-986B89DD8DA7}" destId="{C45502D5-ECB4-4A7C-957D-ADD746C2FCFD}" srcOrd="2" destOrd="0" presId="urn:microsoft.com/office/officeart/2005/8/layout/hierarchy1"/>
    <dgm:cxn modelId="{F865DE94-3043-42C5-8372-279963368D75}" type="presParOf" srcId="{D6E958B9-4B9E-4EB8-97A6-986B89DD8DA7}" destId="{91A5E344-A4FC-41B2-817D-EDCF4DA46904}" srcOrd="3" destOrd="0" presId="urn:microsoft.com/office/officeart/2005/8/layout/hierarchy1"/>
    <dgm:cxn modelId="{E6166C84-B8AC-4EC9-82C0-4B793754007F}" type="presParOf" srcId="{91A5E344-A4FC-41B2-817D-EDCF4DA46904}" destId="{8A0F863E-E3CE-4F77-981C-E3D859AC5B1F}" srcOrd="0" destOrd="0" presId="urn:microsoft.com/office/officeart/2005/8/layout/hierarchy1"/>
    <dgm:cxn modelId="{38C57DE9-D2DB-41CF-81B0-469469F768B7}" type="presParOf" srcId="{8A0F863E-E3CE-4F77-981C-E3D859AC5B1F}" destId="{EF15674A-53B7-4EF2-B2E7-365D2C6CA91B}" srcOrd="0" destOrd="0" presId="urn:microsoft.com/office/officeart/2005/8/layout/hierarchy1"/>
    <dgm:cxn modelId="{91A0858D-B2A0-471B-894B-1B5BC1096025}" type="presParOf" srcId="{8A0F863E-E3CE-4F77-981C-E3D859AC5B1F}" destId="{1BF2BA4B-EC2B-4D81-9706-5602A47A205D}" srcOrd="1" destOrd="0" presId="urn:microsoft.com/office/officeart/2005/8/layout/hierarchy1"/>
    <dgm:cxn modelId="{2FE31140-B9D3-4EC0-A593-EF53FF324045}" type="presParOf" srcId="{91A5E344-A4FC-41B2-817D-EDCF4DA46904}" destId="{88E7A3D4-9C9B-451A-932E-15E49F787C63}" srcOrd="1" destOrd="0" presId="urn:microsoft.com/office/officeart/2005/8/layout/hierarchy1"/>
    <dgm:cxn modelId="{B74C2D5B-5364-4D75-972D-7C1DC517923A}" type="presParOf" srcId="{D6E958B9-4B9E-4EB8-97A6-986B89DD8DA7}" destId="{0C5883A8-70D7-4472-8106-2C194B450249}" srcOrd="4" destOrd="0" presId="urn:microsoft.com/office/officeart/2005/8/layout/hierarchy1"/>
    <dgm:cxn modelId="{29BE7260-6546-4ECE-9006-B76D8BFF52E0}" type="presParOf" srcId="{D6E958B9-4B9E-4EB8-97A6-986B89DD8DA7}" destId="{5F276EAE-2F89-4AD7-A58D-A3DC0D03D552}" srcOrd="5" destOrd="0" presId="urn:microsoft.com/office/officeart/2005/8/layout/hierarchy1"/>
    <dgm:cxn modelId="{1165FF2A-44B2-4B27-B9A5-E97054CF8190}" type="presParOf" srcId="{5F276EAE-2F89-4AD7-A58D-A3DC0D03D552}" destId="{6158460D-DB51-4F16-A794-E26320C0F973}" srcOrd="0" destOrd="0" presId="urn:microsoft.com/office/officeart/2005/8/layout/hierarchy1"/>
    <dgm:cxn modelId="{07F8B98A-EDC7-4998-980C-FF2064BA6F8B}" type="presParOf" srcId="{6158460D-DB51-4F16-A794-E26320C0F973}" destId="{3515D628-1F69-4794-BB9C-B2695BD9FC43}" srcOrd="0" destOrd="0" presId="urn:microsoft.com/office/officeart/2005/8/layout/hierarchy1"/>
    <dgm:cxn modelId="{E50F09E5-D0A0-4A10-ADD9-49BCB5EE8322}" type="presParOf" srcId="{6158460D-DB51-4F16-A794-E26320C0F973}" destId="{B6DA5669-6FF3-4A90-B1C7-1F9B2BFC47C7}" srcOrd="1" destOrd="0" presId="urn:microsoft.com/office/officeart/2005/8/layout/hierarchy1"/>
    <dgm:cxn modelId="{604196D8-9BB8-4B16-B2D7-F7FD331DC4B9}" type="presParOf" srcId="{5F276EAE-2F89-4AD7-A58D-A3DC0D03D552}" destId="{470CC55D-181F-4437-8574-79A201250F85}"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A3D0E55-A185-4E4C-9C01-C7EF510C6142}"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6FD2543-CF02-42EF-93DE-860529399A36}">
      <dgm:prSet/>
      <dgm:spPr/>
      <dgm:t>
        <a:bodyPr/>
        <a:lstStyle/>
        <a:p>
          <a:pPr>
            <a:lnSpc>
              <a:spcPct val="100000"/>
            </a:lnSpc>
          </a:pPr>
          <a:r>
            <a:rPr lang="en-US" b="1" dirty="0"/>
            <a:t>FUTURE PROSPECTS :</a:t>
          </a:r>
          <a:endParaRPr lang="en-US" dirty="0"/>
        </a:p>
      </dgm:t>
    </dgm:pt>
    <dgm:pt modelId="{EB0CD614-8F25-41E7-89E2-ED63E865193A}" type="parTrans" cxnId="{0DBB0C80-A3C2-4076-8AC6-9BBB1C33ED26}">
      <dgm:prSet/>
      <dgm:spPr/>
      <dgm:t>
        <a:bodyPr/>
        <a:lstStyle/>
        <a:p>
          <a:endParaRPr lang="en-US"/>
        </a:p>
      </dgm:t>
    </dgm:pt>
    <dgm:pt modelId="{FF85E42A-93E7-4CCC-A0DF-675D4FB2B761}" type="sibTrans" cxnId="{0DBB0C80-A3C2-4076-8AC6-9BBB1C33ED26}">
      <dgm:prSet/>
      <dgm:spPr/>
      <dgm:t>
        <a:bodyPr/>
        <a:lstStyle/>
        <a:p>
          <a:endParaRPr lang="en-US"/>
        </a:p>
      </dgm:t>
    </dgm:pt>
    <dgm:pt modelId="{9582D97E-45CF-43CD-85E6-6518498B823C}">
      <dgm:prSet/>
      <dgm:spPr/>
      <dgm:t>
        <a:bodyPr/>
        <a:lstStyle/>
        <a:p>
          <a:pPr>
            <a:lnSpc>
              <a:spcPct val="100000"/>
            </a:lnSpc>
          </a:pPr>
          <a:r>
            <a:rPr lang="en-US" i="1" dirty="0"/>
            <a:t>Improved mapping: The integration of machine learning algorithms can allow for more advanced mapping, object classification, and predicative analytics.</a:t>
          </a:r>
          <a:endParaRPr lang="en-US" dirty="0"/>
        </a:p>
      </dgm:t>
    </dgm:pt>
    <dgm:pt modelId="{F728D615-D2EE-4272-A744-E741932331D7}" type="parTrans" cxnId="{72F398B1-9C04-4E8E-86EB-33A6A08F5F5B}">
      <dgm:prSet/>
      <dgm:spPr/>
      <dgm:t>
        <a:bodyPr/>
        <a:lstStyle/>
        <a:p>
          <a:endParaRPr lang="en-US"/>
        </a:p>
      </dgm:t>
    </dgm:pt>
    <dgm:pt modelId="{7D5240E0-FE67-4CA4-9E25-55033F7ABE66}" type="sibTrans" cxnId="{72F398B1-9C04-4E8E-86EB-33A6A08F5F5B}">
      <dgm:prSet/>
      <dgm:spPr/>
      <dgm:t>
        <a:bodyPr/>
        <a:lstStyle/>
        <a:p>
          <a:endParaRPr lang="en-US"/>
        </a:p>
      </dgm:t>
    </dgm:pt>
    <dgm:pt modelId="{9ACB9E82-7EC5-4DEF-B1D2-12EBEADA480D}">
      <dgm:prSet/>
      <dgm:spPr/>
      <dgm:t>
        <a:bodyPr/>
        <a:lstStyle/>
        <a:p>
          <a:pPr>
            <a:lnSpc>
              <a:spcPct val="100000"/>
            </a:lnSpc>
          </a:pPr>
          <a:r>
            <a:rPr lang="en-US" i="1" dirty="0"/>
            <a:t>This can also be used in Greenhouses to monitor temperature and humidity.</a:t>
          </a:r>
          <a:endParaRPr lang="en-US" dirty="0"/>
        </a:p>
      </dgm:t>
    </dgm:pt>
    <dgm:pt modelId="{709BACA7-EA71-4C8E-890E-DD7C7FDA4D7C}" type="parTrans" cxnId="{C7E144F3-DC74-4AB2-8D0B-67329B7FFC8F}">
      <dgm:prSet/>
      <dgm:spPr/>
      <dgm:t>
        <a:bodyPr/>
        <a:lstStyle/>
        <a:p>
          <a:endParaRPr lang="en-IN"/>
        </a:p>
      </dgm:t>
    </dgm:pt>
    <dgm:pt modelId="{826F9E9F-FDAF-4182-BAF8-0CC11449B1E0}" type="sibTrans" cxnId="{C7E144F3-DC74-4AB2-8D0B-67329B7FFC8F}">
      <dgm:prSet/>
      <dgm:spPr/>
      <dgm:t>
        <a:bodyPr/>
        <a:lstStyle/>
        <a:p>
          <a:endParaRPr lang="en-IN"/>
        </a:p>
      </dgm:t>
    </dgm:pt>
    <dgm:pt modelId="{ABA82087-92C9-4AF9-849A-2F3FD1FD9A06}" type="pres">
      <dgm:prSet presAssocID="{6A3D0E55-A185-4E4C-9C01-C7EF510C6142}" presName="root" presStyleCnt="0">
        <dgm:presLayoutVars>
          <dgm:dir/>
          <dgm:resizeHandles val="exact"/>
        </dgm:presLayoutVars>
      </dgm:prSet>
      <dgm:spPr/>
    </dgm:pt>
    <dgm:pt modelId="{B848E207-F447-4DFB-864B-48165E5E07B9}" type="pres">
      <dgm:prSet presAssocID="{16FD2543-CF02-42EF-93DE-860529399A36}" presName="compNode" presStyleCnt="0"/>
      <dgm:spPr/>
    </dgm:pt>
    <dgm:pt modelId="{50AD36BB-F741-4D84-9A6B-A36E27752BB6}" type="pres">
      <dgm:prSet presAssocID="{16FD2543-CF02-42EF-93DE-860529399A36}" presName="bgRect" presStyleLbl="bgShp" presStyleIdx="0" presStyleCnt="3"/>
      <dgm:spPr/>
    </dgm:pt>
    <dgm:pt modelId="{20E26D9B-AD17-4B1A-B347-E5B66026C5E1}" type="pres">
      <dgm:prSet presAssocID="{16FD2543-CF02-42EF-93DE-860529399A3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Upward trend"/>
        </a:ext>
      </dgm:extLst>
    </dgm:pt>
    <dgm:pt modelId="{A3F1E3D1-21EF-4409-BCF5-3A3628346052}" type="pres">
      <dgm:prSet presAssocID="{16FD2543-CF02-42EF-93DE-860529399A36}" presName="spaceRect" presStyleCnt="0"/>
      <dgm:spPr/>
    </dgm:pt>
    <dgm:pt modelId="{9864AFA3-5495-4039-81A2-37DEB9E11C44}" type="pres">
      <dgm:prSet presAssocID="{16FD2543-CF02-42EF-93DE-860529399A36}" presName="parTx" presStyleLbl="revTx" presStyleIdx="0" presStyleCnt="3">
        <dgm:presLayoutVars>
          <dgm:chMax val="0"/>
          <dgm:chPref val="0"/>
        </dgm:presLayoutVars>
      </dgm:prSet>
      <dgm:spPr/>
    </dgm:pt>
    <dgm:pt modelId="{4725BF5C-0F6D-41B8-8DCE-944C92D81BE8}" type="pres">
      <dgm:prSet presAssocID="{FF85E42A-93E7-4CCC-A0DF-675D4FB2B761}" presName="sibTrans" presStyleCnt="0"/>
      <dgm:spPr/>
    </dgm:pt>
    <dgm:pt modelId="{B55D0F54-05D2-4949-B4CB-CBE4376BA777}" type="pres">
      <dgm:prSet presAssocID="{9582D97E-45CF-43CD-85E6-6518498B823C}" presName="compNode" presStyleCnt="0"/>
      <dgm:spPr/>
    </dgm:pt>
    <dgm:pt modelId="{FE461CAE-186D-4E33-A8BD-F0A895128BCE}" type="pres">
      <dgm:prSet presAssocID="{9582D97E-45CF-43CD-85E6-6518498B823C}" presName="bgRect" presStyleLbl="bgShp" presStyleIdx="1" presStyleCnt="3"/>
      <dgm:spPr/>
    </dgm:pt>
    <dgm:pt modelId="{7B46E37C-0F0A-4F62-A982-33D66905EF82}" type="pres">
      <dgm:prSet presAssocID="{9582D97E-45CF-43CD-85E6-6518498B823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A3315F35-92FE-48F7-A17D-D9AA9184D26F}" type="pres">
      <dgm:prSet presAssocID="{9582D97E-45CF-43CD-85E6-6518498B823C}" presName="spaceRect" presStyleCnt="0"/>
      <dgm:spPr/>
    </dgm:pt>
    <dgm:pt modelId="{CB1306B7-295E-42DB-A3A8-548D5B0FA170}" type="pres">
      <dgm:prSet presAssocID="{9582D97E-45CF-43CD-85E6-6518498B823C}" presName="parTx" presStyleLbl="revTx" presStyleIdx="1" presStyleCnt="3">
        <dgm:presLayoutVars>
          <dgm:chMax val="0"/>
          <dgm:chPref val="0"/>
        </dgm:presLayoutVars>
      </dgm:prSet>
      <dgm:spPr/>
    </dgm:pt>
    <dgm:pt modelId="{01164E89-8141-4A54-AC10-590F0A322AFD}" type="pres">
      <dgm:prSet presAssocID="{7D5240E0-FE67-4CA4-9E25-55033F7ABE66}" presName="sibTrans" presStyleCnt="0"/>
      <dgm:spPr/>
    </dgm:pt>
    <dgm:pt modelId="{B1A75090-0A73-4903-8C37-1D19149DA537}" type="pres">
      <dgm:prSet presAssocID="{9ACB9E82-7EC5-4DEF-B1D2-12EBEADA480D}" presName="compNode" presStyleCnt="0"/>
      <dgm:spPr/>
    </dgm:pt>
    <dgm:pt modelId="{19CAACA9-3726-4A52-B88E-64064636A08B}" type="pres">
      <dgm:prSet presAssocID="{9ACB9E82-7EC5-4DEF-B1D2-12EBEADA480D}" presName="bgRect" presStyleLbl="bgShp" presStyleIdx="2" presStyleCnt="3"/>
      <dgm:spPr/>
    </dgm:pt>
    <dgm:pt modelId="{8FDD31EB-2F9F-4E9C-807E-15C900D42630}" type="pres">
      <dgm:prSet presAssocID="{9ACB9E82-7EC5-4DEF-B1D2-12EBEADA480D}"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Acorn outline"/>
        </a:ext>
      </dgm:extLst>
    </dgm:pt>
    <dgm:pt modelId="{9FB45002-51DC-4391-96DD-090E12919195}" type="pres">
      <dgm:prSet presAssocID="{9ACB9E82-7EC5-4DEF-B1D2-12EBEADA480D}" presName="spaceRect" presStyleCnt="0"/>
      <dgm:spPr/>
    </dgm:pt>
    <dgm:pt modelId="{F5EC0415-E618-475C-8EE9-F46F27350C28}" type="pres">
      <dgm:prSet presAssocID="{9ACB9E82-7EC5-4DEF-B1D2-12EBEADA480D}" presName="parTx" presStyleLbl="revTx" presStyleIdx="2" presStyleCnt="3">
        <dgm:presLayoutVars>
          <dgm:chMax val="0"/>
          <dgm:chPref val="0"/>
        </dgm:presLayoutVars>
      </dgm:prSet>
      <dgm:spPr/>
    </dgm:pt>
  </dgm:ptLst>
  <dgm:cxnLst>
    <dgm:cxn modelId="{1D3BD552-FD76-43D7-820E-05D8D94B31A5}" type="presOf" srcId="{9582D97E-45CF-43CD-85E6-6518498B823C}" destId="{CB1306B7-295E-42DB-A3A8-548D5B0FA170}" srcOrd="0" destOrd="0" presId="urn:microsoft.com/office/officeart/2018/2/layout/IconVerticalSolidList"/>
    <dgm:cxn modelId="{3E156953-A66C-47DC-B771-FA8CD1B3799A}" type="presOf" srcId="{9ACB9E82-7EC5-4DEF-B1D2-12EBEADA480D}" destId="{F5EC0415-E618-475C-8EE9-F46F27350C28}" srcOrd="0" destOrd="0" presId="urn:microsoft.com/office/officeart/2018/2/layout/IconVerticalSolidList"/>
    <dgm:cxn modelId="{76A7AF55-5240-476B-9514-15A7F85DC1C0}" type="presOf" srcId="{16FD2543-CF02-42EF-93DE-860529399A36}" destId="{9864AFA3-5495-4039-81A2-37DEB9E11C44}" srcOrd="0" destOrd="0" presId="urn:microsoft.com/office/officeart/2018/2/layout/IconVerticalSolidList"/>
    <dgm:cxn modelId="{0DBB0C80-A3C2-4076-8AC6-9BBB1C33ED26}" srcId="{6A3D0E55-A185-4E4C-9C01-C7EF510C6142}" destId="{16FD2543-CF02-42EF-93DE-860529399A36}" srcOrd="0" destOrd="0" parTransId="{EB0CD614-8F25-41E7-89E2-ED63E865193A}" sibTransId="{FF85E42A-93E7-4CCC-A0DF-675D4FB2B761}"/>
    <dgm:cxn modelId="{72F398B1-9C04-4E8E-86EB-33A6A08F5F5B}" srcId="{6A3D0E55-A185-4E4C-9C01-C7EF510C6142}" destId="{9582D97E-45CF-43CD-85E6-6518498B823C}" srcOrd="1" destOrd="0" parTransId="{F728D615-D2EE-4272-A744-E741932331D7}" sibTransId="{7D5240E0-FE67-4CA4-9E25-55033F7ABE66}"/>
    <dgm:cxn modelId="{C7E144F3-DC74-4AB2-8D0B-67329B7FFC8F}" srcId="{6A3D0E55-A185-4E4C-9C01-C7EF510C6142}" destId="{9ACB9E82-7EC5-4DEF-B1D2-12EBEADA480D}" srcOrd="2" destOrd="0" parTransId="{709BACA7-EA71-4C8E-890E-DD7C7FDA4D7C}" sibTransId="{826F9E9F-FDAF-4182-BAF8-0CC11449B1E0}"/>
    <dgm:cxn modelId="{E6DBD0FB-6D76-4C29-96DA-5502BF5B46DE}" type="presOf" srcId="{6A3D0E55-A185-4E4C-9C01-C7EF510C6142}" destId="{ABA82087-92C9-4AF9-849A-2F3FD1FD9A06}" srcOrd="0" destOrd="0" presId="urn:microsoft.com/office/officeart/2018/2/layout/IconVerticalSolidList"/>
    <dgm:cxn modelId="{350391DB-5530-46A6-A0B5-3142C47C4FD4}" type="presParOf" srcId="{ABA82087-92C9-4AF9-849A-2F3FD1FD9A06}" destId="{B848E207-F447-4DFB-864B-48165E5E07B9}" srcOrd="0" destOrd="0" presId="urn:microsoft.com/office/officeart/2018/2/layout/IconVerticalSolidList"/>
    <dgm:cxn modelId="{98D6A0C7-6260-4B83-B211-3C35D3CBE672}" type="presParOf" srcId="{B848E207-F447-4DFB-864B-48165E5E07B9}" destId="{50AD36BB-F741-4D84-9A6B-A36E27752BB6}" srcOrd="0" destOrd="0" presId="urn:microsoft.com/office/officeart/2018/2/layout/IconVerticalSolidList"/>
    <dgm:cxn modelId="{213D3DF9-5A8B-4907-9B10-84C534D8FEC7}" type="presParOf" srcId="{B848E207-F447-4DFB-864B-48165E5E07B9}" destId="{20E26D9B-AD17-4B1A-B347-E5B66026C5E1}" srcOrd="1" destOrd="0" presId="urn:microsoft.com/office/officeart/2018/2/layout/IconVerticalSolidList"/>
    <dgm:cxn modelId="{B7AD23AD-2292-4D6C-8806-B53A88469464}" type="presParOf" srcId="{B848E207-F447-4DFB-864B-48165E5E07B9}" destId="{A3F1E3D1-21EF-4409-BCF5-3A3628346052}" srcOrd="2" destOrd="0" presId="urn:microsoft.com/office/officeart/2018/2/layout/IconVerticalSolidList"/>
    <dgm:cxn modelId="{8639DB7D-7EE8-4FC3-9CA3-ED941BAEE6BA}" type="presParOf" srcId="{B848E207-F447-4DFB-864B-48165E5E07B9}" destId="{9864AFA3-5495-4039-81A2-37DEB9E11C44}" srcOrd="3" destOrd="0" presId="urn:microsoft.com/office/officeart/2018/2/layout/IconVerticalSolidList"/>
    <dgm:cxn modelId="{8067EEEA-37B1-4F81-AB04-FC0F74BFAB67}" type="presParOf" srcId="{ABA82087-92C9-4AF9-849A-2F3FD1FD9A06}" destId="{4725BF5C-0F6D-41B8-8DCE-944C92D81BE8}" srcOrd="1" destOrd="0" presId="urn:microsoft.com/office/officeart/2018/2/layout/IconVerticalSolidList"/>
    <dgm:cxn modelId="{4A0107A2-5462-4126-AE47-1FE18ADC2D93}" type="presParOf" srcId="{ABA82087-92C9-4AF9-849A-2F3FD1FD9A06}" destId="{B55D0F54-05D2-4949-B4CB-CBE4376BA777}" srcOrd="2" destOrd="0" presId="urn:microsoft.com/office/officeart/2018/2/layout/IconVerticalSolidList"/>
    <dgm:cxn modelId="{DB5D78BB-B051-46E2-8115-D089CA7BDAC9}" type="presParOf" srcId="{B55D0F54-05D2-4949-B4CB-CBE4376BA777}" destId="{FE461CAE-186D-4E33-A8BD-F0A895128BCE}" srcOrd="0" destOrd="0" presId="urn:microsoft.com/office/officeart/2018/2/layout/IconVerticalSolidList"/>
    <dgm:cxn modelId="{68E24C54-69BF-4C21-B10F-1BD37BC70FC0}" type="presParOf" srcId="{B55D0F54-05D2-4949-B4CB-CBE4376BA777}" destId="{7B46E37C-0F0A-4F62-A982-33D66905EF82}" srcOrd="1" destOrd="0" presId="urn:microsoft.com/office/officeart/2018/2/layout/IconVerticalSolidList"/>
    <dgm:cxn modelId="{7FE6EE29-9DF2-4665-9A09-53CE8DB24E54}" type="presParOf" srcId="{B55D0F54-05D2-4949-B4CB-CBE4376BA777}" destId="{A3315F35-92FE-48F7-A17D-D9AA9184D26F}" srcOrd="2" destOrd="0" presId="urn:microsoft.com/office/officeart/2018/2/layout/IconVerticalSolidList"/>
    <dgm:cxn modelId="{2B854A16-EBC0-44C5-9073-2D9A9D087AE5}" type="presParOf" srcId="{B55D0F54-05D2-4949-B4CB-CBE4376BA777}" destId="{CB1306B7-295E-42DB-A3A8-548D5B0FA170}" srcOrd="3" destOrd="0" presId="urn:microsoft.com/office/officeart/2018/2/layout/IconVerticalSolidList"/>
    <dgm:cxn modelId="{EF57F509-BA46-47FF-9B58-DFFF93FC069A}" type="presParOf" srcId="{ABA82087-92C9-4AF9-849A-2F3FD1FD9A06}" destId="{01164E89-8141-4A54-AC10-590F0A322AFD}" srcOrd="3" destOrd="0" presId="urn:microsoft.com/office/officeart/2018/2/layout/IconVerticalSolidList"/>
    <dgm:cxn modelId="{56FBA13E-D2AC-4EF1-B533-AC00C2CF14E8}" type="presParOf" srcId="{ABA82087-92C9-4AF9-849A-2F3FD1FD9A06}" destId="{B1A75090-0A73-4903-8C37-1D19149DA537}" srcOrd="4" destOrd="0" presId="urn:microsoft.com/office/officeart/2018/2/layout/IconVerticalSolidList"/>
    <dgm:cxn modelId="{D3CC2E00-D5C5-428A-BCC5-252EFC3593AF}" type="presParOf" srcId="{B1A75090-0A73-4903-8C37-1D19149DA537}" destId="{19CAACA9-3726-4A52-B88E-64064636A08B}" srcOrd="0" destOrd="0" presId="urn:microsoft.com/office/officeart/2018/2/layout/IconVerticalSolidList"/>
    <dgm:cxn modelId="{2B7EE895-F004-47EB-A56F-47A94B31B47D}" type="presParOf" srcId="{B1A75090-0A73-4903-8C37-1D19149DA537}" destId="{8FDD31EB-2F9F-4E9C-807E-15C900D42630}" srcOrd="1" destOrd="0" presId="urn:microsoft.com/office/officeart/2018/2/layout/IconVerticalSolidList"/>
    <dgm:cxn modelId="{B7B844BD-AFFD-4459-B532-56A753179DF5}" type="presParOf" srcId="{B1A75090-0A73-4903-8C37-1D19149DA537}" destId="{9FB45002-51DC-4391-96DD-090E12919195}" srcOrd="2" destOrd="0" presId="urn:microsoft.com/office/officeart/2018/2/layout/IconVerticalSolidList"/>
    <dgm:cxn modelId="{09236E52-779F-4812-BC00-7A3F9A760595}" type="presParOf" srcId="{B1A75090-0A73-4903-8C37-1D19149DA537}" destId="{F5EC0415-E618-475C-8EE9-F46F27350C28}"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95F463-241C-485D-ABC5-93E56C45D073}">
      <dsp:nvSpPr>
        <dsp:cNvPr id="0" name=""/>
        <dsp:cNvSpPr/>
      </dsp:nvSpPr>
      <dsp:spPr>
        <a:xfrm>
          <a:off x="2871" y="101644"/>
          <a:ext cx="2549836" cy="2592635"/>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74137A06-D6DA-4FD2-8DFE-A5D1580C96D2}">
      <dsp:nvSpPr>
        <dsp:cNvPr id="0" name=""/>
        <dsp:cNvSpPr/>
      </dsp:nvSpPr>
      <dsp:spPr>
        <a:xfrm>
          <a:off x="653915" y="720136"/>
          <a:ext cx="2549836" cy="2592635"/>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dirty="0"/>
            <a:t>PROBLEM STATEMENT:</a:t>
          </a:r>
          <a:endParaRPr lang="en-US" sz="1700" kern="1200" dirty="0"/>
        </a:p>
      </dsp:txBody>
      <dsp:txXfrm>
        <a:off x="728597" y="794818"/>
        <a:ext cx="2400472" cy="2443271"/>
      </dsp:txXfrm>
    </dsp:sp>
    <dsp:sp modelId="{DB27699B-6408-46D8-BCAC-4866159A4B42}">
      <dsp:nvSpPr>
        <dsp:cNvPr id="0" name=""/>
        <dsp:cNvSpPr/>
      </dsp:nvSpPr>
      <dsp:spPr>
        <a:xfrm>
          <a:off x="3854797" y="101644"/>
          <a:ext cx="5859403" cy="3720720"/>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BD462254-B9ED-47CC-8067-E1240E470659}">
      <dsp:nvSpPr>
        <dsp:cNvPr id="0" name=""/>
        <dsp:cNvSpPr/>
      </dsp:nvSpPr>
      <dsp:spPr>
        <a:xfrm>
          <a:off x="4505841" y="720136"/>
          <a:ext cx="5859403" cy="372072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0" i="0" kern="1200" dirty="0"/>
            <a:t>Modern households face significant challenges in ensuring the safety and security of their homes due to increasing burglary rates, safety concerns for children and pets, and the need to monitor elderly family members. Traditional home monitoring systems often lack interactivity, are expensive, or provide limited functionality, such as only recording or streaming video without enabling real-time alerts or remote control. Additionally, existing systems may not integrate well with user-friendly interfaces or cost-effective </a:t>
          </a:r>
          <a:r>
            <a:rPr lang="en-US" sz="1700" b="0" i="0" kern="1200" dirty="0" err="1"/>
            <a:t>technologies.The</a:t>
          </a:r>
          <a:r>
            <a:rPr lang="en-US" sz="1700" b="0" i="0" kern="1200" dirty="0"/>
            <a:t> primary problem is to develop an affordable and efficient home monitoring system that allows homeowners to remotely monitor their homes 24/7, detect unusual activities (e.g., intrusions), and receive real-time alerts through a user-friendly web or mobile interface.</a:t>
          </a:r>
          <a:endParaRPr lang="en-US" sz="1700" kern="1200" dirty="0"/>
        </a:p>
      </dsp:txBody>
      <dsp:txXfrm>
        <a:off x="4614817" y="829112"/>
        <a:ext cx="5641451" cy="35027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5CD468-CAEC-4752-B4C2-7208E384FD56}">
      <dsp:nvSpPr>
        <dsp:cNvPr id="0" name=""/>
        <dsp:cNvSpPr/>
      </dsp:nvSpPr>
      <dsp:spPr>
        <a:xfrm>
          <a:off x="649" y="1784332"/>
          <a:ext cx="2091739" cy="1524443"/>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SOLUTION</a:t>
          </a:r>
          <a:endParaRPr lang="en-US" sz="2800" kern="1200" dirty="0"/>
        </a:p>
      </dsp:txBody>
      <dsp:txXfrm>
        <a:off x="45298" y="1828981"/>
        <a:ext cx="2002441" cy="1435145"/>
      </dsp:txXfrm>
    </dsp:sp>
    <dsp:sp modelId="{2A98B90B-B170-488F-BE5F-87AD61A28E8A}">
      <dsp:nvSpPr>
        <dsp:cNvPr id="0" name=""/>
        <dsp:cNvSpPr/>
      </dsp:nvSpPr>
      <dsp:spPr>
        <a:xfrm>
          <a:off x="2787758" y="1684296"/>
          <a:ext cx="1474182" cy="1724515"/>
        </a:xfrm>
        <a:prstGeom prst="rightArrow">
          <a:avLst>
            <a:gd name="adj1" fmla="val 60000"/>
            <a:gd name="adj2" fmla="val 50000"/>
          </a:avLst>
        </a:prstGeom>
        <a:blipFill rotWithShape="1">
          <a:blip xmlns:r="http://schemas.openxmlformats.org/officeDocument/2006/relationships" r:embed="rId1">
            <a:duotone>
              <a:schemeClr val="accent1">
                <a:tint val="60000"/>
                <a:hueOff val="0"/>
                <a:satOff val="0"/>
                <a:lumOff val="0"/>
                <a:alphaOff val="0"/>
                <a:shade val="30000"/>
                <a:satMod val="115000"/>
              </a:schemeClr>
              <a:schemeClr val="accent1">
                <a:tint val="60000"/>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787758" y="2029199"/>
        <a:ext cx="1031927" cy="1034709"/>
      </dsp:txXfrm>
    </dsp:sp>
    <dsp:sp modelId="{2FC838AA-65DE-485D-A1CC-6701D989AE69}">
      <dsp:nvSpPr>
        <dsp:cNvPr id="0" name=""/>
        <dsp:cNvSpPr/>
      </dsp:nvSpPr>
      <dsp:spPr>
        <a:xfrm>
          <a:off x="4873865" y="460447"/>
          <a:ext cx="6953691" cy="4172214"/>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0" i="0" kern="1200"/>
            <a:t>The Home Monitoring System will integrate multiple sensors, a servo motor, and a microcontroller (such as Arduino) to detect intrusions, monitor environmental conditions (temperature and humidity), and provide real-time alerts to homeowners. The system will be designed to be cost-effective, user-friendly, and accessible remotely via a web or mobile interface.</a:t>
          </a:r>
          <a:endParaRPr lang="en-US" sz="2800" kern="1200"/>
        </a:p>
      </dsp:txBody>
      <dsp:txXfrm>
        <a:off x="4996065" y="582647"/>
        <a:ext cx="6709291" cy="39278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5883A8-70D7-4472-8106-2C194B450249}">
      <dsp:nvSpPr>
        <dsp:cNvPr id="0" name=""/>
        <dsp:cNvSpPr/>
      </dsp:nvSpPr>
      <dsp:spPr>
        <a:xfrm>
          <a:off x="7783315" y="2022427"/>
          <a:ext cx="2811370" cy="668978"/>
        </a:xfrm>
        <a:custGeom>
          <a:avLst/>
          <a:gdLst/>
          <a:ahLst/>
          <a:cxnLst/>
          <a:rect l="0" t="0" r="0" b="0"/>
          <a:pathLst>
            <a:path>
              <a:moveTo>
                <a:pt x="0" y="0"/>
              </a:moveTo>
              <a:lnTo>
                <a:pt x="0" y="455889"/>
              </a:lnTo>
              <a:lnTo>
                <a:pt x="2811370" y="455889"/>
              </a:lnTo>
              <a:lnTo>
                <a:pt x="2811370" y="668978"/>
              </a:lnTo>
            </a:path>
          </a:pathLst>
        </a:custGeom>
        <a:noFill/>
        <a:ln w="635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45502D5-ECB4-4A7C-957D-ADD746C2FCFD}">
      <dsp:nvSpPr>
        <dsp:cNvPr id="0" name=""/>
        <dsp:cNvSpPr/>
      </dsp:nvSpPr>
      <dsp:spPr>
        <a:xfrm>
          <a:off x="7737595" y="2022427"/>
          <a:ext cx="91440" cy="668978"/>
        </a:xfrm>
        <a:custGeom>
          <a:avLst/>
          <a:gdLst/>
          <a:ahLst/>
          <a:cxnLst/>
          <a:rect l="0" t="0" r="0" b="0"/>
          <a:pathLst>
            <a:path>
              <a:moveTo>
                <a:pt x="45720" y="0"/>
              </a:moveTo>
              <a:lnTo>
                <a:pt x="45720" y="668978"/>
              </a:lnTo>
            </a:path>
          </a:pathLst>
        </a:custGeom>
        <a:noFill/>
        <a:ln w="635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4154700-18DB-4204-AC97-BAEB36147A6D}">
      <dsp:nvSpPr>
        <dsp:cNvPr id="0" name=""/>
        <dsp:cNvSpPr/>
      </dsp:nvSpPr>
      <dsp:spPr>
        <a:xfrm>
          <a:off x="4971944" y="2022427"/>
          <a:ext cx="2811370" cy="668978"/>
        </a:xfrm>
        <a:custGeom>
          <a:avLst/>
          <a:gdLst/>
          <a:ahLst/>
          <a:cxnLst/>
          <a:rect l="0" t="0" r="0" b="0"/>
          <a:pathLst>
            <a:path>
              <a:moveTo>
                <a:pt x="2811370" y="0"/>
              </a:moveTo>
              <a:lnTo>
                <a:pt x="2811370" y="455889"/>
              </a:lnTo>
              <a:lnTo>
                <a:pt x="0" y="455889"/>
              </a:lnTo>
              <a:lnTo>
                <a:pt x="0" y="668978"/>
              </a:lnTo>
            </a:path>
          </a:pathLst>
        </a:custGeom>
        <a:noFill/>
        <a:ln w="635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D294B0A-1871-48B4-AA04-E61E80A89442}">
      <dsp:nvSpPr>
        <dsp:cNvPr id="0" name=""/>
        <dsp:cNvSpPr/>
      </dsp:nvSpPr>
      <dsp:spPr>
        <a:xfrm>
          <a:off x="4814" y="196823"/>
          <a:ext cx="3305865" cy="2256374"/>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21F659E1-5EDD-4020-BDE1-66AF3AC901FC}">
      <dsp:nvSpPr>
        <dsp:cNvPr id="0" name=""/>
        <dsp:cNvSpPr/>
      </dsp:nvSpPr>
      <dsp:spPr>
        <a:xfrm>
          <a:off x="260393" y="439624"/>
          <a:ext cx="3305865" cy="225637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SDG INTEGRATION</a:t>
          </a:r>
          <a:endParaRPr lang="en-US" sz="2100" kern="1200" dirty="0"/>
        </a:p>
      </dsp:txBody>
      <dsp:txXfrm>
        <a:off x="326480" y="505711"/>
        <a:ext cx="3173691" cy="2124200"/>
      </dsp:txXfrm>
    </dsp:sp>
    <dsp:sp modelId="{A87F4747-030D-4BC6-A564-095874948FF0}">
      <dsp:nvSpPr>
        <dsp:cNvPr id="0" name=""/>
        <dsp:cNvSpPr/>
      </dsp:nvSpPr>
      <dsp:spPr>
        <a:xfrm>
          <a:off x="4609769" y="196823"/>
          <a:ext cx="6347091" cy="1825603"/>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FF6AF5B4-92FD-4560-A2CB-6A90FE999F5B}">
      <dsp:nvSpPr>
        <dsp:cNvPr id="0" name=""/>
        <dsp:cNvSpPr/>
      </dsp:nvSpPr>
      <dsp:spPr>
        <a:xfrm>
          <a:off x="4865348" y="439624"/>
          <a:ext cx="6347091" cy="182560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1" kern="1200" dirty="0"/>
            <a:t>Our project covers three of the 17 United Nations Sustainable Development Goals(SDGs), which include:</a:t>
          </a:r>
          <a:endParaRPr lang="en-US" sz="2100" kern="1200" dirty="0"/>
        </a:p>
      </dsp:txBody>
      <dsp:txXfrm>
        <a:off x="4918818" y="493094"/>
        <a:ext cx="6240151" cy="1718663"/>
      </dsp:txXfrm>
    </dsp:sp>
    <dsp:sp modelId="{A55A7E3A-8B66-4B7E-B1B5-B99BC799E8D2}">
      <dsp:nvSpPr>
        <dsp:cNvPr id="0" name=""/>
        <dsp:cNvSpPr/>
      </dsp:nvSpPr>
      <dsp:spPr>
        <a:xfrm>
          <a:off x="3821838" y="2691406"/>
          <a:ext cx="2300212" cy="1460634"/>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55AC1C29-189A-43E8-88A0-E699CFF4A7A4}">
      <dsp:nvSpPr>
        <dsp:cNvPr id="0" name=""/>
        <dsp:cNvSpPr/>
      </dsp:nvSpPr>
      <dsp:spPr>
        <a:xfrm>
          <a:off x="4077417" y="2934206"/>
          <a:ext cx="2300212" cy="146063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1" kern="1200"/>
            <a:t>SDG 9(Industry, Innovation and Infrastructure)</a:t>
          </a:r>
          <a:endParaRPr lang="en-US" sz="2100" kern="1200"/>
        </a:p>
      </dsp:txBody>
      <dsp:txXfrm>
        <a:off x="4120198" y="2976987"/>
        <a:ext cx="2214650" cy="1375072"/>
      </dsp:txXfrm>
    </dsp:sp>
    <dsp:sp modelId="{EF15674A-53B7-4EF2-B2E7-365D2C6CA91B}">
      <dsp:nvSpPr>
        <dsp:cNvPr id="0" name=""/>
        <dsp:cNvSpPr/>
      </dsp:nvSpPr>
      <dsp:spPr>
        <a:xfrm>
          <a:off x="6633209" y="2691406"/>
          <a:ext cx="2300212" cy="1460634"/>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1BF2BA4B-EC2B-4D81-9706-5602A47A205D}">
      <dsp:nvSpPr>
        <dsp:cNvPr id="0" name=""/>
        <dsp:cNvSpPr/>
      </dsp:nvSpPr>
      <dsp:spPr>
        <a:xfrm>
          <a:off x="6888788" y="2934206"/>
          <a:ext cx="2300212" cy="146063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1" kern="1200" dirty="0"/>
            <a:t>SDG 11(Sustainable cities and Communities)</a:t>
          </a:r>
          <a:endParaRPr lang="en-US" sz="2100" kern="1200" dirty="0"/>
        </a:p>
      </dsp:txBody>
      <dsp:txXfrm>
        <a:off x="6931569" y="2976987"/>
        <a:ext cx="2214650" cy="1375072"/>
      </dsp:txXfrm>
    </dsp:sp>
    <dsp:sp modelId="{3515D628-1F69-4794-BB9C-B2695BD9FC43}">
      <dsp:nvSpPr>
        <dsp:cNvPr id="0" name=""/>
        <dsp:cNvSpPr/>
      </dsp:nvSpPr>
      <dsp:spPr>
        <a:xfrm>
          <a:off x="9444579" y="2691406"/>
          <a:ext cx="2300212" cy="1460634"/>
        </a:xfrm>
        <a:prstGeom prst="roundRect">
          <a:avLst>
            <a:gd name="adj" fmla="val 10000"/>
          </a:avLst>
        </a:prstGeom>
        <a:blipFill rotWithShape="1">
          <a:blip xmlns:r="http://schemas.openxmlformats.org/officeDocument/2006/relationships" r:embed="rId1">
            <a:duotone>
              <a:schemeClr val="accent1">
                <a:hueOff val="0"/>
                <a:satOff val="0"/>
                <a:lumOff val="0"/>
                <a:alphaOff val="0"/>
                <a:shade val="30000"/>
                <a:satMod val="115000"/>
              </a:schemeClr>
              <a:schemeClr val="accent1">
                <a:hueOff val="0"/>
                <a:satOff val="0"/>
                <a:lumOff val="0"/>
                <a:alphaOff val="0"/>
                <a:tint val="34000"/>
              </a:schemeClr>
            </a:duotone>
          </a:blip>
          <a:tile tx="0" ty="0" sx="60000" sy="59000" flip="none" algn="b"/>
        </a:blipFill>
        <a:ln>
          <a:noFill/>
        </a:ln>
        <a:effectLst>
          <a:softEdge rad="12700"/>
        </a:effectLst>
      </dsp:spPr>
      <dsp:style>
        <a:lnRef idx="0">
          <a:scrgbClr r="0" g="0" b="0"/>
        </a:lnRef>
        <a:fillRef idx="3">
          <a:scrgbClr r="0" g="0" b="0"/>
        </a:fillRef>
        <a:effectRef idx="2">
          <a:scrgbClr r="0" g="0" b="0"/>
        </a:effectRef>
        <a:fontRef idx="minor">
          <a:schemeClr val="lt1"/>
        </a:fontRef>
      </dsp:style>
    </dsp:sp>
    <dsp:sp modelId="{B6DA5669-6FF3-4A90-B1C7-1F9B2BFC47C7}">
      <dsp:nvSpPr>
        <dsp:cNvPr id="0" name=""/>
        <dsp:cNvSpPr/>
      </dsp:nvSpPr>
      <dsp:spPr>
        <a:xfrm>
          <a:off x="9700158" y="2934206"/>
          <a:ext cx="2300212" cy="146063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1" kern="1200"/>
            <a:t>SDG 3(Good health and well being)</a:t>
          </a:r>
          <a:endParaRPr lang="en-US" sz="2100" kern="1200"/>
        </a:p>
      </dsp:txBody>
      <dsp:txXfrm>
        <a:off x="9742939" y="2976987"/>
        <a:ext cx="2214650" cy="137507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AD36BB-F741-4D84-9A6B-A36E27752BB6}">
      <dsp:nvSpPr>
        <dsp:cNvPr id="0" name=""/>
        <dsp:cNvSpPr/>
      </dsp:nvSpPr>
      <dsp:spPr>
        <a:xfrm>
          <a:off x="0" y="349"/>
          <a:ext cx="10584426" cy="8176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E26D9B-AD17-4B1A-B347-E5B66026C5E1}">
      <dsp:nvSpPr>
        <dsp:cNvPr id="0" name=""/>
        <dsp:cNvSpPr/>
      </dsp:nvSpPr>
      <dsp:spPr>
        <a:xfrm>
          <a:off x="247326" y="184310"/>
          <a:ext cx="449683" cy="44968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864AFA3-5495-4039-81A2-37DEB9E11C44}">
      <dsp:nvSpPr>
        <dsp:cNvPr id="0" name=""/>
        <dsp:cNvSpPr/>
      </dsp:nvSpPr>
      <dsp:spPr>
        <a:xfrm>
          <a:off x="944335" y="349"/>
          <a:ext cx="9640090" cy="8176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530" tIns="86530" rIns="86530" bIns="86530" numCol="1" spcCol="1270" anchor="ctr" anchorCtr="0">
          <a:noAutofit/>
        </a:bodyPr>
        <a:lstStyle/>
        <a:p>
          <a:pPr marL="0" lvl="0" indent="0" algn="l" defTabSz="889000">
            <a:lnSpc>
              <a:spcPct val="100000"/>
            </a:lnSpc>
            <a:spcBef>
              <a:spcPct val="0"/>
            </a:spcBef>
            <a:spcAft>
              <a:spcPct val="35000"/>
            </a:spcAft>
            <a:buNone/>
          </a:pPr>
          <a:r>
            <a:rPr lang="en-US" sz="2000" b="1" kern="1200" dirty="0"/>
            <a:t>FUTURE PROSPECTS :</a:t>
          </a:r>
          <a:endParaRPr lang="en-US" sz="2000" kern="1200" dirty="0"/>
        </a:p>
      </dsp:txBody>
      <dsp:txXfrm>
        <a:off x="944335" y="349"/>
        <a:ext cx="9640090" cy="817606"/>
      </dsp:txXfrm>
    </dsp:sp>
    <dsp:sp modelId="{FE461CAE-186D-4E33-A8BD-F0A895128BCE}">
      <dsp:nvSpPr>
        <dsp:cNvPr id="0" name=""/>
        <dsp:cNvSpPr/>
      </dsp:nvSpPr>
      <dsp:spPr>
        <a:xfrm>
          <a:off x="0" y="1022357"/>
          <a:ext cx="10584426" cy="8176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46E37C-0F0A-4F62-A982-33D66905EF82}">
      <dsp:nvSpPr>
        <dsp:cNvPr id="0" name=""/>
        <dsp:cNvSpPr/>
      </dsp:nvSpPr>
      <dsp:spPr>
        <a:xfrm>
          <a:off x="247326" y="1206319"/>
          <a:ext cx="449683" cy="44968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B1306B7-295E-42DB-A3A8-548D5B0FA170}">
      <dsp:nvSpPr>
        <dsp:cNvPr id="0" name=""/>
        <dsp:cNvSpPr/>
      </dsp:nvSpPr>
      <dsp:spPr>
        <a:xfrm>
          <a:off x="944335" y="1022357"/>
          <a:ext cx="9640090" cy="8176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530" tIns="86530" rIns="86530" bIns="86530" numCol="1" spcCol="1270" anchor="ctr" anchorCtr="0">
          <a:noAutofit/>
        </a:bodyPr>
        <a:lstStyle/>
        <a:p>
          <a:pPr marL="0" lvl="0" indent="0" algn="l" defTabSz="889000">
            <a:lnSpc>
              <a:spcPct val="100000"/>
            </a:lnSpc>
            <a:spcBef>
              <a:spcPct val="0"/>
            </a:spcBef>
            <a:spcAft>
              <a:spcPct val="35000"/>
            </a:spcAft>
            <a:buNone/>
          </a:pPr>
          <a:r>
            <a:rPr lang="en-US" sz="2000" i="1" kern="1200" dirty="0"/>
            <a:t>Improved mapping: The integration of machine learning algorithms can allow for more advanced mapping, object classification, and predicative analytics.</a:t>
          </a:r>
          <a:endParaRPr lang="en-US" sz="2000" kern="1200" dirty="0"/>
        </a:p>
      </dsp:txBody>
      <dsp:txXfrm>
        <a:off x="944335" y="1022357"/>
        <a:ext cx="9640090" cy="817606"/>
      </dsp:txXfrm>
    </dsp:sp>
    <dsp:sp modelId="{19CAACA9-3726-4A52-B88E-64064636A08B}">
      <dsp:nvSpPr>
        <dsp:cNvPr id="0" name=""/>
        <dsp:cNvSpPr/>
      </dsp:nvSpPr>
      <dsp:spPr>
        <a:xfrm>
          <a:off x="0" y="2044365"/>
          <a:ext cx="10584426" cy="8176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DD31EB-2F9F-4E9C-807E-15C900D42630}">
      <dsp:nvSpPr>
        <dsp:cNvPr id="0" name=""/>
        <dsp:cNvSpPr/>
      </dsp:nvSpPr>
      <dsp:spPr>
        <a:xfrm>
          <a:off x="247326" y="2228327"/>
          <a:ext cx="449683" cy="449683"/>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EC0415-E618-475C-8EE9-F46F27350C28}">
      <dsp:nvSpPr>
        <dsp:cNvPr id="0" name=""/>
        <dsp:cNvSpPr/>
      </dsp:nvSpPr>
      <dsp:spPr>
        <a:xfrm>
          <a:off x="944335" y="2044365"/>
          <a:ext cx="9640090" cy="8176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530" tIns="86530" rIns="86530" bIns="86530" numCol="1" spcCol="1270" anchor="ctr" anchorCtr="0">
          <a:noAutofit/>
        </a:bodyPr>
        <a:lstStyle/>
        <a:p>
          <a:pPr marL="0" lvl="0" indent="0" algn="l" defTabSz="889000">
            <a:lnSpc>
              <a:spcPct val="100000"/>
            </a:lnSpc>
            <a:spcBef>
              <a:spcPct val="0"/>
            </a:spcBef>
            <a:spcAft>
              <a:spcPct val="35000"/>
            </a:spcAft>
            <a:buNone/>
          </a:pPr>
          <a:r>
            <a:rPr lang="en-US" sz="2000" i="1" kern="1200" dirty="0"/>
            <a:t>This can also be used in Greenhouses to monitor temperature and humidity.</a:t>
          </a:r>
          <a:endParaRPr lang="en-US" sz="2000" kern="1200" dirty="0"/>
        </a:p>
      </dsp:txBody>
      <dsp:txXfrm>
        <a:off x="944335" y="2044365"/>
        <a:ext cx="9640090" cy="81760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1>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BDA30-92EE-2B7C-3383-DCAA36D4AA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55A6E4-9616-5D38-6A72-5456866E02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8504A4-D270-F8C4-6E75-B79D8FF150E6}"/>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727AF7CB-37FE-D500-780B-8441D8FEC8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3EADB9-FFAA-EDCF-991E-BED9AA11F066}"/>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559812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43F6D-0034-68A9-AEFF-8D01AB3668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F90073-68A4-8387-FE9B-1ADD9BEF85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F8723D-C9A5-3F07-7132-B7ACD0151FFE}"/>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D9B7F05E-8FEA-5858-5265-D69DDF470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BD9F6C-DF80-1F40-4978-19FAFD99485B}"/>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185686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DCC64A-4F3A-ACA7-96EE-C37887A2DB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38C9D-B8E6-5519-FC02-A5672A55CA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FD8370-D06D-4DC8-5712-5A34E38E25BE}"/>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C661A451-72D6-0E57-7245-CAEC5EBB7D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6AF73A-5A5C-E5FD-F8A1-7061FA38DD8D}"/>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2232016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399C5-991B-50A2-4A01-23AFD32199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16E268-5EDA-2D9A-898A-F4FEDCE824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5CF8A6-9FFA-CEDE-2766-1481ACAC7184}"/>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62F0B21B-C520-2E30-9F76-09C5A8A63C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A6F445-7355-D9C9-AA97-6781E31D53E9}"/>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1844379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13B06-73C5-8DC0-39D0-6B43D269CE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2D3DD3-0552-96D4-29BC-3F2E72C29B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C7D6DD-12C2-47C0-24C9-B7BD714127F7}"/>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B8E9F2BF-98F7-6DC0-E171-13A9B8A2CB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FEA2C-A66E-D4D5-702A-11DB958E82F7}"/>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2137079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52453-AD0D-B184-2011-6C2C0C172C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83253-5E0A-10D9-401F-15A12458D1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BDE02C-357D-9D08-822D-43141025DB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F614DD-EA92-9AA5-83FC-46EF6A9342C6}"/>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6" name="Footer Placeholder 5">
            <a:extLst>
              <a:ext uri="{FF2B5EF4-FFF2-40B4-BE49-F238E27FC236}">
                <a16:creationId xmlns:a16="http://schemas.microsoft.com/office/drawing/2014/main" id="{A0431588-D616-2C29-C215-376211913F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3C1173-451E-D719-466A-AC256C57D84C}"/>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2837718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4339B-3316-C32C-EA90-157ED11743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33E80B-909E-8088-4D5B-58A8CE3398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C861F5-7C87-56D0-2B9C-11694A3699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44584B-70DD-2B5F-216C-BF98E894E8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FE9147-333E-437F-5CB4-A7C215C778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8F86DF-53A2-6117-9D2D-F0CC7310F3EE}"/>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8" name="Footer Placeholder 7">
            <a:extLst>
              <a:ext uri="{FF2B5EF4-FFF2-40B4-BE49-F238E27FC236}">
                <a16:creationId xmlns:a16="http://schemas.microsoft.com/office/drawing/2014/main" id="{C7868913-C8EC-E8E7-F1C6-DE5483DE78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A43E46-0983-6F79-DE1A-28FA0CAEB8AA}"/>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3564273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31D10-E584-AA61-889F-CA15A6991C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2C9143-84E3-5281-23D1-B5B9284756E7}"/>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4" name="Footer Placeholder 3">
            <a:extLst>
              <a:ext uri="{FF2B5EF4-FFF2-40B4-BE49-F238E27FC236}">
                <a16:creationId xmlns:a16="http://schemas.microsoft.com/office/drawing/2014/main" id="{0A4FFF68-8B76-8907-F9A0-C97B3406DC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F92DCE-0480-7041-F959-A5F86AAAA5B1}"/>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3983574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10BDBA-9D64-2D5C-6F82-D83240DEFEFE}"/>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3" name="Footer Placeholder 2">
            <a:extLst>
              <a:ext uri="{FF2B5EF4-FFF2-40B4-BE49-F238E27FC236}">
                <a16:creationId xmlns:a16="http://schemas.microsoft.com/office/drawing/2014/main" id="{01915E84-A88E-3D3C-BA86-9E32F78A3A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9058E3-01D9-D991-3A0B-166BFBC372E7}"/>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2689559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BDDA7-ED0C-9E3D-4359-20EBFF7C20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2D2457-A280-01A2-1566-D54445CC5B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648658-1501-3FC1-409E-65833952C6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CBCD4-6F23-AD3A-73D8-3AD48666D05E}"/>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6" name="Footer Placeholder 5">
            <a:extLst>
              <a:ext uri="{FF2B5EF4-FFF2-40B4-BE49-F238E27FC236}">
                <a16:creationId xmlns:a16="http://schemas.microsoft.com/office/drawing/2014/main" id="{5129F215-F307-3A8F-4358-6B29390706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09124C-15D4-55DE-7FEF-C8366B279167}"/>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3583347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267DE-92C0-A498-3332-645E675E60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E4190E0-BB78-83C8-8019-413A79012B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DBC5E4-E461-2DF0-4EFB-A80531C141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74E8CE-D0FC-1887-EA01-2EC8E51B7FA2}"/>
              </a:ext>
            </a:extLst>
          </p:cNvPr>
          <p:cNvSpPr>
            <a:spLocks noGrp="1"/>
          </p:cNvSpPr>
          <p:nvPr>
            <p:ph type="dt" sz="half" idx="10"/>
          </p:nvPr>
        </p:nvSpPr>
        <p:spPr/>
        <p:txBody>
          <a:bodyPr/>
          <a:lstStyle/>
          <a:p>
            <a:fld id="{D1FB38C8-887A-46C6-A865-AA71A4F1DBFA}" type="datetimeFigureOut">
              <a:rPr lang="en-US" smtClean="0"/>
              <a:t>2/6/2025</a:t>
            </a:fld>
            <a:endParaRPr lang="en-US"/>
          </a:p>
        </p:txBody>
      </p:sp>
      <p:sp>
        <p:nvSpPr>
          <p:cNvPr id="6" name="Footer Placeholder 5">
            <a:extLst>
              <a:ext uri="{FF2B5EF4-FFF2-40B4-BE49-F238E27FC236}">
                <a16:creationId xmlns:a16="http://schemas.microsoft.com/office/drawing/2014/main" id="{5F714203-8B37-B85C-4143-92CEA598E6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F5FFF-F44A-40D7-3F3F-288D187D8E3A}"/>
              </a:ext>
            </a:extLst>
          </p:cNvPr>
          <p:cNvSpPr>
            <a:spLocks noGrp="1"/>
          </p:cNvSpPr>
          <p:nvPr>
            <p:ph type="sldNum" sz="quarter" idx="12"/>
          </p:nvPr>
        </p:nvSpPr>
        <p:spPr/>
        <p:txBody>
          <a:bodyPr/>
          <a:lstStyle/>
          <a:p>
            <a:fld id="{BB875D6C-1405-4415-BC5B-5752CD5619C4}" type="slidenum">
              <a:rPr lang="en-US" smtClean="0"/>
              <a:t>‹#›</a:t>
            </a:fld>
            <a:endParaRPr lang="en-US"/>
          </a:p>
        </p:txBody>
      </p:sp>
    </p:spTree>
    <p:extLst>
      <p:ext uri="{BB962C8B-B14F-4D97-AF65-F5344CB8AC3E}">
        <p14:creationId xmlns:p14="http://schemas.microsoft.com/office/powerpoint/2010/main" val="1302876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1D9732-3067-6C05-BA8D-E9705E0523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FDC507D-0B06-10BE-04FF-6A2CB18991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B3B375-E25F-4C54-91C9-C2D1F7FBD4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FB38C8-887A-46C6-A865-AA71A4F1DBFA}" type="datetimeFigureOut">
              <a:rPr lang="en-US" smtClean="0"/>
              <a:t>2/6/2025</a:t>
            </a:fld>
            <a:endParaRPr lang="en-US"/>
          </a:p>
        </p:txBody>
      </p:sp>
      <p:sp>
        <p:nvSpPr>
          <p:cNvPr id="5" name="Footer Placeholder 4">
            <a:extLst>
              <a:ext uri="{FF2B5EF4-FFF2-40B4-BE49-F238E27FC236}">
                <a16:creationId xmlns:a16="http://schemas.microsoft.com/office/drawing/2014/main" id="{9E9E7EC0-4993-0E79-2E06-D509961EB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88C171-4E5F-DA3F-B433-CF5DEACDCE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875D6C-1405-4415-BC5B-5752CD5619C4}" type="slidenum">
              <a:rPr lang="en-US" smtClean="0"/>
              <a:t>‹#›</a:t>
            </a:fld>
            <a:endParaRPr lang="en-US"/>
          </a:p>
        </p:txBody>
      </p:sp>
    </p:spTree>
    <p:extLst>
      <p:ext uri="{BB962C8B-B14F-4D97-AF65-F5344CB8AC3E}">
        <p14:creationId xmlns:p14="http://schemas.microsoft.com/office/powerpoint/2010/main" val="2216789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rawpixel.com/search/direction%20illustration" TargetMode="External"/><Relationship Id="rId7" Type="http://schemas.openxmlformats.org/officeDocument/2006/relationships/diagramColors" Target="../diagrams/colors1.xml"/><Relationship Id="rId2" Type="http://schemas.openxmlformats.org/officeDocument/2006/relationships/image" Target="../media/image3.1"/><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www.rawpixel.com/search/direction%20illustration" TargetMode="External"/><Relationship Id="rId7" Type="http://schemas.openxmlformats.org/officeDocument/2006/relationships/diagramColors" Target="../diagrams/colors2.xml"/><Relationship Id="rId2" Type="http://schemas.openxmlformats.org/officeDocument/2006/relationships/image" Target="../media/image3.1"/><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www.rawpixel.com/search/direction%20illustration" TargetMode="External"/><Relationship Id="rId7" Type="http://schemas.openxmlformats.org/officeDocument/2006/relationships/diagramColors" Target="../diagrams/colors3.xml"/><Relationship Id="rId2" Type="http://schemas.openxmlformats.org/officeDocument/2006/relationships/image" Target="../media/image3.1"/><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www.rawpixel.com/search/direction%20illustration" TargetMode="External"/><Relationship Id="rId7" Type="http://schemas.openxmlformats.org/officeDocument/2006/relationships/diagramColors" Target="../diagrams/colors4.xml"/><Relationship Id="rId2" Type="http://schemas.openxmlformats.org/officeDocument/2006/relationships/image" Target="../media/image3.1"/><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6.xml.rels><?xml version="1.0" encoding="UTF-8" standalone="yes"?>
<Relationships xmlns="http://schemas.openxmlformats.org/package/2006/relationships"><Relationship Id="rId3" Type="http://schemas.openxmlformats.org/officeDocument/2006/relationships/hyperlink" Target="https://www.rawpixel.com/search/direction%20illustration" TargetMode="External"/><Relationship Id="rId2" Type="http://schemas.openxmlformats.org/officeDocument/2006/relationships/image" Target="../media/image3.1"/><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www.rawpixel.com/search/direction%20illustration" TargetMode="External"/><Relationship Id="rId2" Type="http://schemas.openxmlformats.org/officeDocument/2006/relationships/image" Target="../media/image3.1"/><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04F959C-2DA8-B84E-B45E-641BE11401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32" y="0"/>
            <a:ext cx="12191999" cy="6858000"/>
          </a:xfrm>
          <a:prstGeom prst="rect">
            <a:avLst/>
          </a:prstGeom>
          <a:ln w="228600" cap="sq" cmpd="thickThin">
            <a:solidFill>
              <a:srgbClr val="000000"/>
            </a:solidFill>
            <a:prstDash val="solid"/>
            <a:miter lim="800000"/>
          </a:ln>
          <a:effectLst>
            <a:innerShdw blurRad="76200">
              <a:srgbClr val="000000"/>
            </a:innerShdw>
          </a:effectLst>
        </p:spPr>
      </p:pic>
      <p:sp>
        <p:nvSpPr>
          <p:cNvPr id="7" name="TextBox 6">
            <a:extLst>
              <a:ext uri="{FF2B5EF4-FFF2-40B4-BE49-F238E27FC236}">
                <a16:creationId xmlns:a16="http://schemas.microsoft.com/office/drawing/2014/main" id="{B75C3B3D-CCC0-31BE-BAC5-D7AAFEA8E750}"/>
              </a:ext>
            </a:extLst>
          </p:cNvPr>
          <p:cNvSpPr txBox="1"/>
          <p:nvPr/>
        </p:nvSpPr>
        <p:spPr>
          <a:xfrm>
            <a:off x="6807200" y="2143760"/>
            <a:ext cx="4175760" cy="1200329"/>
          </a:xfrm>
          <a:prstGeom prst="rect">
            <a:avLst/>
          </a:prstGeom>
          <a:noFill/>
        </p:spPr>
        <p:txBody>
          <a:bodyPr wrap="square" rtlCol="0">
            <a:spAutoFit/>
          </a:bodyPr>
          <a:lstStyle/>
          <a:p>
            <a:r>
              <a:rPr lang="en-US" sz="3600" b="1" i="1" dirty="0" err="1">
                <a:solidFill>
                  <a:schemeClr val="bg1"/>
                </a:solidFill>
              </a:rPr>
              <a:t>UltraSonic</a:t>
            </a:r>
            <a:r>
              <a:rPr lang="en-US" sz="3600" b="1" i="1" dirty="0">
                <a:solidFill>
                  <a:schemeClr val="bg1"/>
                </a:solidFill>
              </a:rPr>
              <a:t> Radar System </a:t>
            </a:r>
          </a:p>
        </p:txBody>
      </p:sp>
      <p:sp>
        <p:nvSpPr>
          <p:cNvPr id="8" name="TextBox 7">
            <a:extLst>
              <a:ext uri="{FF2B5EF4-FFF2-40B4-BE49-F238E27FC236}">
                <a16:creationId xmlns:a16="http://schemas.microsoft.com/office/drawing/2014/main" id="{C75A4F39-BD9D-D2C2-EE24-3AA4FE8C12AB}"/>
              </a:ext>
            </a:extLst>
          </p:cNvPr>
          <p:cNvSpPr txBox="1"/>
          <p:nvPr/>
        </p:nvSpPr>
        <p:spPr>
          <a:xfrm>
            <a:off x="6807200" y="4223875"/>
            <a:ext cx="4175760" cy="1477328"/>
          </a:xfrm>
          <a:prstGeom prst="rect">
            <a:avLst/>
          </a:prstGeom>
          <a:noFill/>
        </p:spPr>
        <p:txBody>
          <a:bodyPr wrap="square" rtlCol="0">
            <a:spAutoFit/>
          </a:bodyPr>
          <a:lstStyle/>
          <a:p>
            <a:r>
              <a:rPr lang="en-US" sz="3000" b="1" dirty="0">
                <a:solidFill>
                  <a:schemeClr val="bg1"/>
                </a:solidFill>
              </a:rPr>
              <a:t>S D Arnab</a:t>
            </a:r>
          </a:p>
          <a:p>
            <a:r>
              <a:rPr lang="en-US" sz="3000" b="1" dirty="0">
                <a:solidFill>
                  <a:schemeClr val="bg1"/>
                </a:solidFill>
              </a:rPr>
              <a:t>K </a:t>
            </a:r>
            <a:r>
              <a:rPr lang="en-US" sz="3000" b="1" dirty="0" err="1">
                <a:solidFill>
                  <a:schemeClr val="bg1"/>
                </a:solidFill>
              </a:rPr>
              <a:t>Rithish</a:t>
            </a:r>
            <a:endParaRPr lang="en-US" sz="3000" b="1" dirty="0">
              <a:solidFill>
                <a:schemeClr val="bg1"/>
              </a:solidFill>
            </a:endParaRPr>
          </a:p>
          <a:p>
            <a:r>
              <a:rPr lang="en-US" sz="3000" b="1" dirty="0">
                <a:solidFill>
                  <a:schemeClr val="bg1"/>
                </a:solidFill>
              </a:rPr>
              <a:t>Divyansh Goyel</a:t>
            </a:r>
          </a:p>
        </p:txBody>
      </p:sp>
    </p:spTree>
    <p:extLst>
      <p:ext uri="{BB962C8B-B14F-4D97-AF65-F5344CB8AC3E}">
        <p14:creationId xmlns:p14="http://schemas.microsoft.com/office/powerpoint/2010/main" val="15483236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a:extLst>
            <a:ext uri="{FF2B5EF4-FFF2-40B4-BE49-F238E27FC236}">
              <a16:creationId xmlns:a16="http://schemas.microsoft.com/office/drawing/2014/main" id="{BDC1AD38-3D94-1B6B-9898-2D51E03FA1F8}"/>
            </a:ext>
          </a:extLst>
        </p:cNvPr>
        <p:cNvGrpSpPr/>
        <p:nvPr/>
      </p:nvGrpSpPr>
      <p:grpSpPr>
        <a:xfrm>
          <a:off x="0" y="0"/>
          <a:ext cx="0" cy="0"/>
          <a:chOff x="0" y="0"/>
          <a:chExt cx="0" cy="0"/>
        </a:xfrm>
      </p:grpSpPr>
      <p:pic>
        <p:nvPicPr>
          <p:cNvPr id="3" name="Picture 2" descr="A blue screen with a map and a circular screen&#10;&#10;Description automatically generated with medium confidence">
            <a:extLst>
              <a:ext uri="{FF2B5EF4-FFF2-40B4-BE49-F238E27FC236}">
                <a16:creationId xmlns:a16="http://schemas.microsoft.com/office/drawing/2014/main" id="{E5C54DD7-29CC-8D74-604C-4918E47129B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78659" y="0"/>
            <a:ext cx="12024852" cy="6858000"/>
          </a:xfrm>
          <a:prstGeom prst="rect">
            <a:avLst/>
          </a:prstGeom>
        </p:spPr>
      </p:pic>
      <p:graphicFrame>
        <p:nvGraphicFramePr>
          <p:cNvPr id="10" name="TextBox 4">
            <a:extLst>
              <a:ext uri="{FF2B5EF4-FFF2-40B4-BE49-F238E27FC236}">
                <a16:creationId xmlns:a16="http://schemas.microsoft.com/office/drawing/2014/main" id="{E291272D-0466-114E-6C49-95CE57F2A8DD}"/>
              </a:ext>
            </a:extLst>
          </p:cNvPr>
          <p:cNvGraphicFramePr/>
          <p:nvPr>
            <p:extLst>
              <p:ext uri="{D42A27DB-BD31-4B8C-83A1-F6EECF244321}">
                <p14:modId xmlns:p14="http://schemas.microsoft.com/office/powerpoint/2010/main" val="3712187761"/>
              </p:ext>
            </p:extLst>
          </p:nvPr>
        </p:nvGraphicFramePr>
        <p:xfrm>
          <a:off x="1066800" y="983227"/>
          <a:ext cx="10368116" cy="45425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1432714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80">
                                          <p:stCondLst>
                                            <p:cond delay="0"/>
                                          </p:stCondLst>
                                        </p:cTn>
                                        <p:tgtEl>
                                          <p:spTgt spid="10"/>
                                        </p:tgtEl>
                                      </p:cBhvr>
                                    </p:animEffect>
                                    <p:anim calcmode="lin" valueType="num">
                                      <p:cBhvr>
                                        <p:cTn id="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3" dur="26">
                                          <p:stCondLst>
                                            <p:cond delay="650"/>
                                          </p:stCondLst>
                                        </p:cTn>
                                        <p:tgtEl>
                                          <p:spTgt spid="10"/>
                                        </p:tgtEl>
                                      </p:cBhvr>
                                      <p:to x="100000" y="60000"/>
                                    </p:animScale>
                                    <p:animScale>
                                      <p:cBhvr>
                                        <p:cTn id="14" dur="166" decel="50000">
                                          <p:stCondLst>
                                            <p:cond delay="676"/>
                                          </p:stCondLst>
                                        </p:cTn>
                                        <p:tgtEl>
                                          <p:spTgt spid="10"/>
                                        </p:tgtEl>
                                      </p:cBhvr>
                                      <p:to x="100000" y="100000"/>
                                    </p:animScale>
                                    <p:animScale>
                                      <p:cBhvr>
                                        <p:cTn id="15" dur="26">
                                          <p:stCondLst>
                                            <p:cond delay="1312"/>
                                          </p:stCondLst>
                                        </p:cTn>
                                        <p:tgtEl>
                                          <p:spTgt spid="10"/>
                                        </p:tgtEl>
                                      </p:cBhvr>
                                      <p:to x="100000" y="80000"/>
                                    </p:animScale>
                                    <p:animScale>
                                      <p:cBhvr>
                                        <p:cTn id="16" dur="166" decel="50000">
                                          <p:stCondLst>
                                            <p:cond delay="1338"/>
                                          </p:stCondLst>
                                        </p:cTn>
                                        <p:tgtEl>
                                          <p:spTgt spid="10"/>
                                        </p:tgtEl>
                                      </p:cBhvr>
                                      <p:to x="100000" y="100000"/>
                                    </p:animScale>
                                    <p:animScale>
                                      <p:cBhvr>
                                        <p:cTn id="17" dur="26">
                                          <p:stCondLst>
                                            <p:cond delay="1642"/>
                                          </p:stCondLst>
                                        </p:cTn>
                                        <p:tgtEl>
                                          <p:spTgt spid="10"/>
                                        </p:tgtEl>
                                      </p:cBhvr>
                                      <p:to x="100000" y="90000"/>
                                    </p:animScale>
                                    <p:animScale>
                                      <p:cBhvr>
                                        <p:cTn id="18" dur="166" decel="50000">
                                          <p:stCondLst>
                                            <p:cond delay="1668"/>
                                          </p:stCondLst>
                                        </p:cTn>
                                        <p:tgtEl>
                                          <p:spTgt spid="10"/>
                                        </p:tgtEl>
                                      </p:cBhvr>
                                      <p:to x="100000" y="100000"/>
                                    </p:animScale>
                                    <p:animScale>
                                      <p:cBhvr>
                                        <p:cTn id="19" dur="26">
                                          <p:stCondLst>
                                            <p:cond delay="1808"/>
                                          </p:stCondLst>
                                        </p:cTn>
                                        <p:tgtEl>
                                          <p:spTgt spid="10"/>
                                        </p:tgtEl>
                                      </p:cBhvr>
                                      <p:to x="100000" y="95000"/>
                                    </p:animScale>
                                    <p:animScale>
                                      <p:cBhvr>
                                        <p:cTn id="20"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a:extLst>
            <a:ext uri="{FF2B5EF4-FFF2-40B4-BE49-F238E27FC236}">
              <a16:creationId xmlns:a16="http://schemas.microsoft.com/office/drawing/2014/main" id="{4C72A1FD-D415-3C3D-6223-27B59069A7B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FA97032-4C57-450C-287F-60146135399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0" y="0"/>
            <a:ext cx="12192000" cy="6858000"/>
          </a:xfrm>
          <a:prstGeom prst="rect">
            <a:avLst/>
          </a:prstGeom>
        </p:spPr>
      </p:pic>
      <p:graphicFrame>
        <p:nvGraphicFramePr>
          <p:cNvPr id="11" name="TextBox 1">
            <a:extLst>
              <a:ext uri="{FF2B5EF4-FFF2-40B4-BE49-F238E27FC236}">
                <a16:creationId xmlns:a16="http://schemas.microsoft.com/office/drawing/2014/main" id="{46ED359B-DCF8-E971-37A4-642D0AD3D4F0}"/>
              </a:ext>
            </a:extLst>
          </p:cNvPr>
          <p:cNvGraphicFramePr/>
          <p:nvPr>
            <p:extLst>
              <p:ext uri="{D42A27DB-BD31-4B8C-83A1-F6EECF244321}">
                <p14:modId xmlns:p14="http://schemas.microsoft.com/office/powerpoint/2010/main" val="1233794622"/>
              </p:ext>
            </p:extLst>
          </p:nvPr>
        </p:nvGraphicFramePr>
        <p:xfrm>
          <a:off x="98324" y="1022555"/>
          <a:ext cx="11828206" cy="50931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6937204"/>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a:extLst>
            <a:ext uri="{FF2B5EF4-FFF2-40B4-BE49-F238E27FC236}">
              <a16:creationId xmlns:a16="http://schemas.microsoft.com/office/drawing/2014/main" id="{E2F6A644-ED60-E97C-50D1-4E9487FD0D9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7DB5519-E433-DF0E-6BAE-BA5251D7D4E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1" y="0"/>
            <a:ext cx="12192000" cy="6858000"/>
          </a:xfrm>
          <a:prstGeom prst="rect">
            <a:avLst/>
          </a:prstGeom>
        </p:spPr>
      </p:pic>
      <p:graphicFrame>
        <p:nvGraphicFramePr>
          <p:cNvPr id="5" name="TextBox 1">
            <a:extLst>
              <a:ext uri="{FF2B5EF4-FFF2-40B4-BE49-F238E27FC236}">
                <a16:creationId xmlns:a16="http://schemas.microsoft.com/office/drawing/2014/main" id="{9E2883CE-6EC6-0E82-F844-E89170FCB2BF}"/>
              </a:ext>
            </a:extLst>
          </p:cNvPr>
          <p:cNvGraphicFramePr/>
          <p:nvPr>
            <p:extLst>
              <p:ext uri="{D42A27DB-BD31-4B8C-83A1-F6EECF244321}">
                <p14:modId xmlns:p14="http://schemas.microsoft.com/office/powerpoint/2010/main" val="1130940396"/>
              </p:ext>
            </p:extLst>
          </p:nvPr>
        </p:nvGraphicFramePr>
        <p:xfrm>
          <a:off x="0" y="1012722"/>
          <a:ext cx="12005186" cy="459166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69515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a:extLst>
            <a:ext uri="{FF2B5EF4-FFF2-40B4-BE49-F238E27FC236}">
              <a16:creationId xmlns:a16="http://schemas.microsoft.com/office/drawing/2014/main" id="{70D051E6-82CC-091B-5C8B-A4D9022D4E3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E16B8C9-07C1-27EF-E417-9B42E1BB53A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0" y="0"/>
            <a:ext cx="12192000" cy="6858000"/>
          </a:xfrm>
          <a:prstGeom prst="rect">
            <a:avLst/>
          </a:prstGeom>
          <a:ln>
            <a:noFill/>
          </a:ln>
          <a:effectLst>
            <a:softEdge rad="112500"/>
          </a:effectLst>
        </p:spPr>
      </p:pic>
      <p:graphicFrame>
        <p:nvGraphicFramePr>
          <p:cNvPr id="5" name="TextBox 1">
            <a:extLst>
              <a:ext uri="{FF2B5EF4-FFF2-40B4-BE49-F238E27FC236}">
                <a16:creationId xmlns:a16="http://schemas.microsoft.com/office/drawing/2014/main" id="{6023E000-7A3B-D749-07F1-B9BF31B1695F}"/>
              </a:ext>
            </a:extLst>
          </p:cNvPr>
          <p:cNvGraphicFramePr/>
          <p:nvPr>
            <p:extLst>
              <p:ext uri="{D42A27DB-BD31-4B8C-83A1-F6EECF244321}">
                <p14:modId xmlns:p14="http://schemas.microsoft.com/office/powerpoint/2010/main" val="3870365358"/>
              </p:ext>
            </p:extLst>
          </p:nvPr>
        </p:nvGraphicFramePr>
        <p:xfrm>
          <a:off x="1086465" y="1828799"/>
          <a:ext cx="10584426" cy="28623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14201943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A1515"/>
        </a:solidFill>
        <a:effectLst/>
      </p:bgPr>
    </p:bg>
    <p:spTree>
      <p:nvGrpSpPr>
        <p:cNvPr id="1" name="">
          <a:extLst>
            <a:ext uri="{FF2B5EF4-FFF2-40B4-BE49-F238E27FC236}">
              <a16:creationId xmlns:a16="http://schemas.microsoft.com/office/drawing/2014/main" id="{A50B901F-C174-C5D9-80CB-E3DD82F17AD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370EF8B-53E7-495C-B91A-6B695B217F7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1" y="0"/>
            <a:ext cx="12192000" cy="6858000"/>
          </a:xfrm>
          <a:prstGeom prst="rect">
            <a:avLst/>
          </a:prstGeom>
        </p:spPr>
      </p:pic>
      <p:sp>
        <p:nvSpPr>
          <p:cNvPr id="2" name="TextBox 1">
            <a:extLst>
              <a:ext uri="{FF2B5EF4-FFF2-40B4-BE49-F238E27FC236}">
                <a16:creationId xmlns:a16="http://schemas.microsoft.com/office/drawing/2014/main" id="{4ADCC933-F73F-89F3-BF8D-5A64F0FDF580}"/>
              </a:ext>
            </a:extLst>
          </p:cNvPr>
          <p:cNvSpPr txBox="1"/>
          <p:nvPr/>
        </p:nvSpPr>
        <p:spPr>
          <a:xfrm>
            <a:off x="400663" y="1061885"/>
            <a:ext cx="11390671" cy="5078313"/>
          </a:xfrm>
          <a:prstGeom prst="rect">
            <a:avLst/>
          </a:prstGeom>
          <a:noFill/>
        </p:spPr>
        <p:txBody>
          <a:bodyPr wrap="square" rtlCol="0">
            <a:spAutoFit/>
          </a:bodyPr>
          <a:lstStyle/>
          <a:p>
            <a:r>
              <a:rPr lang="en-US" sz="3000" b="1" dirty="0">
                <a:solidFill>
                  <a:schemeClr val="bg1"/>
                </a:solidFill>
              </a:rPr>
              <a:t>MARKET TRENDS AND TARGET AUDIENCE </a:t>
            </a:r>
          </a:p>
          <a:p>
            <a:endParaRPr lang="en-US" sz="3000" b="1" dirty="0">
              <a:solidFill>
                <a:schemeClr val="bg1"/>
              </a:solidFill>
            </a:endParaRPr>
          </a:p>
          <a:p>
            <a:r>
              <a:rPr lang="en-US" sz="2400" b="1" i="1" dirty="0">
                <a:solidFill>
                  <a:schemeClr val="bg1"/>
                </a:solidFill>
              </a:rPr>
              <a:t>The Trends are:</a:t>
            </a:r>
            <a:br>
              <a:rPr lang="en-US" sz="2400" b="1" i="1" dirty="0">
                <a:solidFill>
                  <a:schemeClr val="bg1"/>
                </a:solidFill>
              </a:rPr>
            </a:br>
            <a:r>
              <a:rPr lang="en-US" sz="2400" b="1" i="1" dirty="0">
                <a:solidFill>
                  <a:schemeClr val="bg1"/>
                </a:solidFill>
              </a:rPr>
              <a:t>Growing demand for automation in industries, increased usage of ultrasonic sensors in smart technologies.</a:t>
            </a:r>
          </a:p>
          <a:p>
            <a:br>
              <a:rPr lang="en-US" sz="2400" b="1" i="1" dirty="0">
                <a:solidFill>
                  <a:schemeClr val="bg1"/>
                </a:solidFill>
              </a:rPr>
            </a:br>
            <a:r>
              <a:rPr lang="en-US" sz="2400" b="1" i="1" dirty="0">
                <a:solidFill>
                  <a:schemeClr val="bg1"/>
                </a:solidFill>
              </a:rPr>
              <a:t>Our targeted audience are:</a:t>
            </a:r>
          </a:p>
          <a:p>
            <a:pPr marL="342900" indent="-342900">
              <a:buFont typeface="Arial" panose="020B0604020202020204" pitchFamily="34" charset="0"/>
              <a:buChar char="•"/>
            </a:pPr>
            <a:r>
              <a:rPr lang="en-US" sz="2400" b="1" i="1" dirty="0">
                <a:solidFill>
                  <a:schemeClr val="bg1"/>
                </a:solidFill>
              </a:rPr>
              <a:t>Industries like manufacturing units, warehouses and logistics companies that require automated monitoring.</a:t>
            </a:r>
          </a:p>
          <a:p>
            <a:pPr marL="342900" indent="-342900">
              <a:buFont typeface="Arial" panose="020B0604020202020204" pitchFamily="34" charset="0"/>
              <a:buChar char="•"/>
            </a:pPr>
            <a:r>
              <a:rPr lang="en-US" sz="2400" b="1" i="1" dirty="0">
                <a:solidFill>
                  <a:schemeClr val="bg1"/>
                </a:solidFill>
              </a:rPr>
              <a:t>Integration in Smart homes.</a:t>
            </a:r>
          </a:p>
          <a:p>
            <a:pPr marL="342900" indent="-342900">
              <a:buFont typeface="Arial" panose="020B0604020202020204" pitchFamily="34" charset="0"/>
              <a:buChar char="•"/>
            </a:pPr>
            <a:r>
              <a:rPr lang="en-US" sz="2400" b="1" i="1" dirty="0">
                <a:solidFill>
                  <a:schemeClr val="bg1"/>
                </a:solidFill>
              </a:rPr>
              <a:t>In defense &amp; security: Military and surveillance applications.</a:t>
            </a:r>
          </a:p>
          <a:p>
            <a:pPr marL="342900" indent="-342900">
              <a:buFont typeface="Arial" panose="020B0604020202020204" pitchFamily="34" charset="0"/>
              <a:buChar char="•"/>
            </a:pPr>
            <a:r>
              <a:rPr lang="en-US" sz="2400" b="1" i="1" dirty="0">
                <a:solidFill>
                  <a:schemeClr val="bg1"/>
                </a:solidFill>
              </a:rPr>
              <a:t>In healthcare and assistive technology by using smart aids for disabled individuals</a:t>
            </a:r>
            <a:r>
              <a:rPr lang="en-US" sz="2400" i="1" dirty="0">
                <a:solidFill>
                  <a:schemeClr val="bg1"/>
                </a:solidFill>
              </a:rPr>
              <a:t>. </a:t>
            </a:r>
          </a:p>
          <a:p>
            <a:pPr marL="342900" indent="-342900">
              <a:buFont typeface="Arial" panose="020B0604020202020204" pitchFamily="34" charset="0"/>
              <a:buChar char="•"/>
            </a:pPr>
            <a:endParaRPr lang="en-US" sz="2400" i="1" dirty="0">
              <a:solidFill>
                <a:schemeClr val="bg1"/>
              </a:solidFill>
            </a:endParaRPr>
          </a:p>
        </p:txBody>
      </p:sp>
    </p:spTree>
    <p:extLst>
      <p:ext uri="{BB962C8B-B14F-4D97-AF65-F5344CB8AC3E}">
        <p14:creationId xmlns:p14="http://schemas.microsoft.com/office/powerpoint/2010/main" val="1991266732"/>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86A0BE6-4D60-6C27-574A-A545EA0CF602}"/>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1BE70AA-479A-110D-5E1C-9A074BC149A5}"/>
              </a:ext>
            </a:extLst>
          </p:cNvPr>
          <p:cNvSpPr txBox="1"/>
          <p:nvPr/>
        </p:nvSpPr>
        <p:spPr>
          <a:xfrm>
            <a:off x="1255060" y="5279511"/>
            <a:ext cx="9681882" cy="739880"/>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4800" b="1" dirty="0">
                <a:solidFill>
                  <a:schemeClr val="tx1">
                    <a:lumMod val="85000"/>
                    <a:lumOff val="15000"/>
                  </a:schemeClr>
                </a:solidFill>
                <a:latin typeface="+mj-lt"/>
                <a:ea typeface="+mj-ea"/>
                <a:cs typeface="+mj-cs"/>
              </a:rPr>
              <a:t>THANK YOU</a:t>
            </a:r>
          </a:p>
        </p:txBody>
      </p:sp>
      <p:pic>
        <p:nvPicPr>
          <p:cNvPr id="3" name="Picture 2" descr="A blue screen with a map and a circular screen&#10;&#10;Description automatically generated with medium confidence">
            <a:extLst>
              <a:ext uri="{FF2B5EF4-FFF2-40B4-BE49-F238E27FC236}">
                <a16:creationId xmlns:a16="http://schemas.microsoft.com/office/drawing/2014/main" id="{16AA4278-CD0E-14D3-3585-19BC281DD84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5179" b="12488"/>
          <a:stretch/>
        </p:blipFill>
        <p:spPr>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405093253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10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4">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4">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mph" presetSubtype="2" fill="hold" nodeType="clickEffect">
                                  <p:stCondLst>
                                    <p:cond delay="0"/>
                                  </p:stCondLst>
                                  <p:childTnLst>
                                    <p:animClr clrSpc="rgb" dir="cw">
                                      <p:cBhvr>
                                        <p:cTn id="14" dur="2000" fill="hold"/>
                                        <p:tgtEl>
                                          <p:spTgt spid="3"/>
                                        </p:tgtEl>
                                        <p:attrNameLst>
                                          <p:attrName>fillcolor</p:attrName>
                                        </p:attrNameLst>
                                      </p:cBhvr>
                                      <p:to>
                                        <a:schemeClr val="accent2"/>
                                      </p:to>
                                    </p:animClr>
                                    <p:set>
                                      <p:cBhvr>
                                        <p:cTn id="15" dur="2000" fill="hold"/>
                                        <p:tgtEl>
                                          <p:spTgt spid="3"/>
                                        </p:tgtEl>
                                        <p:attrNameLst>
                                          <p:attrName>fill.type</p:attrName>
                                        </p:attrNameLst>
                                      </p:cBhvr>
                                      <p:to>
                                        <p:strVal val="solid"/>
                                      </p:to>
                                    </p:set>
                                    <p:set>
                                      <p:cBhvr>
                                        <p:cTn id="16" dur="2000" fill="hold"/>
                                        <p:tgtEl>
                                          <p:spTgt spid="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Grunge Texture">
      <a:fillStyleLst>
        <a:solidFill>
          <a:schemeClr val="phClr"/>
        </a:solidFill>
        <a:blipFill rotWithShape="1">
          <a:blip xmlns:r="http://schemas.openxmlformats.org/officeDocument/2006/relationships" r:embed="rId1">
            <a:duotone>
              <a:schemeClr val="phClr">
                <a:tint val="67000"/>
                <a:shade val="65000"/>
              </a:schemeClr>
              <a:schemeClr val="phClr">
                <a:tint val="10000"/>
                <a:satMod val="130000"/>
              </a:schemeClr>
            </a:duotone>
          </a:blip>
          <a:tile tx="0" ty="0" sx="60000" sy="59000" flip="none" algn="b"/>
        </a:blipFill>
        <a:blipFill rotWithShape="1">
          <a:blip xmlns:r="http://schemas.openxmlformats.org/officeDocument/2006/relationships" r:embed="rId1">
            <a:duotone>
              <a:schemeClr val="phClr">
                <a:shade val="30000"/>
                <a:satMod val="115000"/>
              </a:schemeClr>
              <a:schemeClr val="phClr">
                <a:tint val="34000"/>
              </a:schemeClr>
            </a:duotone>
          </a:blip>
          <a:tile tx="0" ty="0" sx="60000" sy="59000" flip="none" algn="b"/>
        </a:blipFill>
      </a:fillStyleLst>
      <a:lnStyleLst>
        <a:ln w="6350" cap="flat" cmpd="sng" algn="ctr">
          <a:solidFill>
            <a:schemeClr val="phClr">
              <a:tint val="70000"/>
            </a:scheme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363</Words>
  <Application>Microsoft Office PowerPoint</Application>
  <PresentationFormat>Widescreen</PresentationFormat>
  <Paragraphs>25</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Kavi Rohith M</dc:creator>
  <cp:lastModifiedBy>S D Arnab</cp:lastModifiedBy>
  <cp:revision>3</cp:revision>
  <dcterms:created xsi:type="dcterms:W3CDTF">2025-02-05T07:06:49Z</dcterms:created>
  <dcterms:modified xsi:type="dcterms:W3CDTF">2025-02-06T06:47:25Z</dcterms:modified>
</cp:coreProperties>
</file>

<file path=docProps/thumbnail.jpeg>
</file>